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87" r:id="rId5"/>
    <p:sldId id="332" r:id="rId6"/>
    <p:sldId id="326" r:id="rId7"/>
    <p:sldId id="327" r:id="rId8"/>
    <p:sldId id="328" r:id="rId9"/>
    <p:sldId id="329" r:id="rId10"/>
    <p:sldId id="343" r:id="rId11"/>
    <p:sldId id="344" r:id="rId12"/>
    <p:sldId id="345" r:id="rId13"/>
    <p:sldId id="346" r:id="rId14"/>
    <p:sldId id="347" r:id="rId15"/>
    <p:sldId id="348" r:id="rId16"/>
    <p:sldId id="349" r:id="rId17"/>
    <p:sldId id="330" r:id="rId18"/>
    <p:sldId id="333" r:id="rId19"/>
    <p:sldId id="334" r:id="rId20"/>
    <p:sldId id="350" r:id="rId21"/>
    <p:sldId id="351" r:id="rId22"/>
    <p:sldId id="352" r:id="rId23"/>
    <p:sldId id="339" r:id="rId24"/>
    <p:sldId id="353" r:id="rId25"/>
    <p:sldId id="340" r:id="rId26"/>
    <p:sldId id="341" r:id="rId27"/>
    <p:sldId id="317" r:id="rId28"/>
  </p:sldIdLst>
  <p:sldSz cx="12192000" cy="6858000"/>
  <p:notesSz cx="6858000" cy="9144000"/>
  <p:defaultTextStyle>
    <a:defPPr>
      <a:defRPr lang="en-US"/>
    </a:defPPr>
    <a:lvl1pPr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8013" indent="-1508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17613" indent="-3032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27213" indent="-4556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36813" indent="-6080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9EA6AC"/>
    <a:srgbClr val="575757"/>
    <a:srgbClr val="9DA6AB"/>
    <a:srgbClr val="434E54"/>
    <a:srgbClr val="5A6870"/>
    <a:srgbClr val="7B1E2C"/>
    <a:srgbClr val="FAA21B"/>
    <a:srgbClr val="BC5458"/>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3979" autoAdjust="0"/>
  </p:normalViewPr>
  <p:slideViewPr>
    <p:cSldViewPr snapToGrid="0" snapToObjects="1">
      <p:cViewPr varScale="1">
        <p:scale>
          <a:sx n="115" d="100"/>
          <a:sy n="115" d="100"/>
        </p:scale>
        <p:origin x="222"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23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609493" fontAlgn="auto">
              <a:spcBef>
                <a:spcPts val="0"/>
              </a:spcBef>
              <a:spcAft>
                <a:spcPts val="0"/>
              </a:spcAft>
              <a:defRPr sz="1200" smtClean="0">
                <a:latin typeface="+mn-lt"/>
                <a:ea typeface="+mn-ea"/>
                <a:cs typeface="+mn-cs"/>
              </a:defRPr>
            </a:lvl1pPr>
          </a:lstStyle>
          <a:p>
            <a:pPr>
              <a:defRPr/>
            </a:pPr>
            <a:fld id="{BE181CD9-A348-1340-967F-16B49C9E1154}" type="datetimeFigureOut">
              <a:rPr lang="en-US"/>
              <a:pPr>
                <a:defRPr/>
              </a:pPr>
              <a:t>4/19/2018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609493" fontAlgn="auto">
              <a:spcBef>
                <a:spcPts val="0"/>
              </a:spcBef>
              <a:spcAft>
                <a:spcPts val="0"/>
              </a:spcAft>
              <a:defRPr sz="1200" smtClean="0">
                <a:latin typeface="+mn-lt"/>
                <a:ea typeface="+mn-ea"/>
                <a:cs typeface="+mn-cs"/>
              </a:defRPr>
            </a:lvl1pPr>
          </a:lstStyle>
          <a:p>
            <a:pPr>
              <a:defRPr/>
            </a:pPr>
            <a:fld id="{505C4059-10D7-6B40-99B0-7543EF3D5400}" type="slidenum">
              <a:rPr lang="en-US"/>
              <a:pPr>
                <a:defRPr/>
              </a:pPr>
              <a:t>‹#›</a:t>
            </a:fld>
            <a:endParaRPr lang="en-US"/>
          </a:p>
        </p:txBody>
      </p:sp>
    </p:spTree>
    <p:extLst>
      <p:ext uri="{BB962C8B-B14F-4D97-AF65-F5344CB8AC3E}">
        <p14:creationId xmlns:p14="http://schemas.microsoft.com/office/powerpoint/2010/main" val="2071924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09493" fontAlgn="auto">
              <a:spcBef>
                <a:spcPts val="0"/>
              </a:spcBef>
              <a:spcAft>
                <a:spcPts val="0"/>
              </a:spcAft>
              <a:defRPr sz="1200" smtClean="0">
                <a:latin typeface="+mn-lt"/>
                <a:ea typeface="+mn-ea"/>
                <a:cs typeface="+mn-cs"/>
              </a:defRPr>
            </a:lvl1pPr>
          </a:lstStyle>
          <a:p>
            <a:pPr>
              <a:defRPr/>
            </a:pPr>
            <a:fld id="{BE1DCB38-4563-7A44-97BA-D49051E7D311}" type="datetimeFigureOut">
              <a:rPr lang="en-US"/>
              <a:pPr>
                <a:defRPr/>
              </a:pPr>
              <a:t>4/19/2018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09493"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09493" fontAlgn="auto">
              <a:spcBef>
                <a:spcPts val="0"/>
              </a:spcBef>
              <a:spcAft>
                <a:spcPts val="0"/>
              </a:spcAft>
              <a:defRPr sz="1200" smtClean="0">
                <a:latin typeface="+mn-lt"/>
                <a:ea typeface="+mn-ea"/>
                <a:cs typeface="+mn-cs"/>
              </a:defRPr>
            </a:lvl1pPr>
          </a:lstStyle>
          <a:p>
            <a:pPr>
              <a:defRPr/>
            </a:pPr>
            <a:fld id="{8C209FD9-9583-A441-8636-4D3517081419}" type="slidenum">
              <a:rPr lang="en-US"/>
              <a:pPr>
                <a:defRPr/>
              </a:pPr>
              <a:t>‹#›</a:t>
            </a:fld>
            <a:endParaRPr lang="en-US"/>
          </a:p>
        </p:txBody>
      </p:sp>
    </p:spTree>
    <p:extLst>
      <p:ext uri="{BB962C8B-B14F-4D97-AF65-F5344CB8AC3E}">
        <p14:creationId xmlns:p14="http://schemas.microsoft.com/office/powerpoint/2010/main" val="721458202"/>
      </p:ext>
    </p:extLst>
  </p:cSld>
  <p:clrMap bg1="lt1" tx1="dk1" bg2="lt2" tx2="dk2" accent1="accent1" accent2="accent2" accent3="accent3" accent4="accent4" accent5="accent5" accent6="accent6" hlink="hlink" folHlink="folHlink"/>
  <p:notesStyle>
    <a:lvl1pPr algn="l" defTabSz="608013" rtl="0" fontAlgn="base">
      <a:spcBef>
        <a:spcPct val="30000"/>
      </a:spcBef>
      <a:spcAft>
        <a:spcPct val="0"/>
      </a:spcAft>
      <a:defRPr sz="1600" kern="1200">
        <a:solidFill>
          <a:schemeClr val="tx1"/>
        </a:solidFill>
        <a:latin typeface="+mn-lt"/>
        <a:ea typeface="ＭＳ Ｐゴシック" charset="0"/>
        <a:cs typeface="ＭＳ Ｐゴシック" charset="0"/>
      </a:defRPr>
    </a:lvl1pPr>
    <a:lvl2pPr marL="608013" algn="l" defTabSz="608013" rtl="0" fontAlgn="base">
      <a:spcBef>
        <a:spcPct val="30000"/>
      </a:spcBef>
      <a:spcAft>
        <a:spcPct val="0"/>
      </a:spcAft>
      <a:defRPr sz="1600" kern="1200">
        <a:solidFill>
          <a:schemeClr val="tx1"/>
        </a:solidFill>
        <a:latin typeface="+mn-lt"/>
        <a:ea typeface="ＭＳ Ｐゴシック" charset="0"/>
        <a:cs typeface="+mn-cs"/>
      </a:defRPr>
    </a:lvl2pPr>
    <a:lvl3pPr marL="1217613" algn="l" defTabSz="608013" rtl="0" fontAlgn="base">
      <a:spcBef>
        <a:spcPct val="30000"/>
      </a:spcBef>
      <a:spcAft>
        <a:spcPct val="0"/>
      </a:spcAft>
      <a:defRPr sz="1600" kern="1200">
        <a:solidFill>
          <a:schemeClr val="tx1"/>
        </a:solidFill>
        <a:latin typeface="+mn-lt"/>
        <a:ea typeface="ＭＳ Ｐゴシック" charset="0"/>
        <a:cs typeface="+mn-cs"/>
      </a:defRPr>
    </a:lvl3pPr>
    <a:lvl4pPr marL="1827213" algn="l" defTabSz="608013" rtl="0" fontAlgn="base">
      <a:spcBef>
        <a:spcPct val="30000"/>
      </a:spcBef>
      <a:spcAft>
        <a:spcPct val="0"/>
      </a:spcAft>
      <a:defRPr sz="1600" kern="1200">
        <a:solidFill>
          <a:schemeClr val="tx1"/>
        </a:solidFill>
        <a:latin typeface="+mn-lt"/>
        <a:ea typeface="ＭＳ Ｐゴシック" charset="0"/>
        <a:cs typeface="+mn-cs"/>
      </a:defRPr>
    </a:lvl4pPr>
    <a:lvl5pPr marL="2436813" algn="l" defTabSz="608013" rtl="0" fontAlgn="base">
      <a:spcBef>
        <a:spcPct val="30000"/>
      </a:spcBef>
      <a:spcAft>
        <a:spcPct val="0"/>
      </a:spcAft>
      <a:defRPr sz="1600" kern="1200">
        <a:solidFill>
          <a:schemeClr val="tx1"/>
        </a:solidFill>
        <a:latin typeface="+mn-lt"/>
        <a:ea typeface="ＭＳ Ｐゴシック" charset="0"/>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PTs can edit the presentation to accommodate the specific process in respect to </a:t>
            </a:r>
            <a:r>
              <a:rPr lang="en-US" baseline="0" dirty="0" err="1" smtClean="0"/>
              <a:t>NoAs</a:t>
            </a:r>
            <a:r>
              <a:rPr lang="en-US" baseline="0" dirty="0" smtClean="0"/>
              <a:t> or other documents issued in replacement. </a:t>
            </a:r>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3</a:t>
            </a:fld>
            <a:endParaRPr lang="en-US"/>
          </a:p>
        </p:txBody>
      </p:sp>
    </p:spTree>
    <p:extLst>
      <p:ext uri="{BB962C8B-B14F-4D97-AF65-F5344CB8AC3E}">
        <p14:creationId xmlns:p14="http://schemas.microsoft.com/office/powerpoint/2010/main" val="258657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5</a:t>
            </a:fld>
            <a:endParaRPr lang="en-US" dirty="0"/>
          </a:p>
        </p:txBody>
      </p:sp>
    </p:spTree>
    <p:extLst>
      <p:ext uri="{BB962C8B-B14F-4D97-AF65-F5344CB8AC3E}">
        <p14:creationId xmlns:p14="http://schemas.microsoft.com/office/powerpoint/2010/main" val="42872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6</a:t>
            </a:fld>
            <a:endParaRPr lang="en-US" dirty="0"/>
          </a:p>
        </p:txBody>
      </p:sp>
    </p:spTree>
    <p:extLst>
      <p:ext uri="{BB962C8B-B14F-4D97-AF65-F5344CB8AC3E}">
        <p14:creationId xmlns:p14="http://schemas.microsoft.com/office/powerpoint/2010/main" val="416781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13</a:t>
            </a:fld>
            <a:endParaRPr lang="en-US"/>
          </a:p>
        </p:txBody>
      </p:sp>
    </p:spTree>
    <p:extLst>
      <p:ext uri="{BB962C8B-B14F-4D97-AF65-F5344CB8AC3E}">
        <p14:creationId xmlns:p14="http://schemas.microsoft.com/office/powerpoint/2010/main" val="170625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18</a:t>
            </a:fld>
            <a:endParaRPr lang="en-US"/>
          </a:p>
        </p:txBody>
      </p:sp>
    </p:spTree>
    <p:extLst>
      <p:ext uri="{BB962C8B-B14F-4D97-AF65-F5344CB8AC3E}">
        <p14:creationId xmlns:p14="http://schemas.microsoft.com/office/powerpoint/2010/main" val="298607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209FD9-9583-A441-8636-4D3517081419}" type="slidenum">
              <a:rPr lang="en-US" smtClean="0"/>
              <a:pPr>
                <a:defRPr/>
              </a:pPr>
              <a:t>21</a:t>
            </a:fld>
            <a:endParaRPr lang="en-US"/>
          </a:p>
        </p:txBody>
      </p:sp>
    </p:spTree>
    <p:extLst>
      <p:ext uri="{BB962C8B-B14F-4D97-AF65-F5344CB8AC3E}">
        <p14:creationId xmlns:p14="http://schemas.microsoft.com/office/powerpoint/2010/main" val="2426016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9" name="Rectangle 28"/>
          <p:cNvSpPr>
            <a:spLocks noChangeArrowheads="1"/>
          </p:cNvSpPr>
          <p:nvPr userDrawn="1"/>
        </p:nvSpPr>
        <p:spPr bwMode="white">
          <a:xfrm>
            <a:off x="5475642" y="3039494"/>
            <a:ext cx="6517926" cy="3707336"/>
          </a:xfrm>
          <a:prstGeom prst="rect">
            <a:avLst/>
          </a:prstGeom>
          <a:solidFill>
            <a:srgbClr val="5C6670"/>
          </a:solidFill>
          <a:ln>
            <a:noFill/>
          </a:ln>
          <a:effec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CA" altLang="en-US" kern="0" dirty="0">
              <a:solidFill>
                <a:sysClr val="windowText" lastClr="000000"/>
              </a:solidFill>
            </a:endParaRPr>
          </a:p>
        </p:txBody>
      </p:sp>
      <p:sp>
        <p:nvSpPr>
          <p:cNvPr id="30" name="Rectangle 9"/>
          <p:cNvSpPr>
            <a:spLocks noChangeArrowheads="1"/>
          </p:cNvSpPr>
          <p:nvPr userDrawn="1"/>
        </p:nvSpPr>
        <p:spPr bwMode="white">
          <a:xfrm>
            <a:off x="155857" y="4438529"/>
            <a:ext cx="5168536" cy="2308301"/>
          </a:xfrm>
          <a:prstGeom prst="rect">
            <a:avLst/>
          </a:prstGeom>
          <a:solidFill>
            <a:srgbClr val="ED1C24"/>
          </a:solidFill>
          <a:ln>
            <a:noFill/>
          </a:ln>
          <a:effec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CA" altLang="en-US" kern="0" dirty="0">
              <a:solidFill>
                <a:sysClr val="windowText" lastClr="000000"/>
              </a:solidFill>
            </a:endParaRPr>
          </a:p>
        </p:txBody>
      </p:sp>
      <p:sp>
        <p:nvSpPr>
          <p:cNvPr id="33" name="Rectangle 32"/>
          <p:cNvSpPr/>
          <p:nvPr userDrawn="1"/>
        </p:nvSpPr>
        <p:spPr>
          <a:xfrm>
            <a:off x="168201" y="6536612"/>
            <a:ext cx="2383806" cy="200055"/>
          </a:xfrm>
          <a:prstGeom prst="rect">
            <a:avLst/>
          </a:prstGeom>
        </p:spPr>
        <p:txBody>
          <a:bodyPr wrap="square">
            <a:spAutoFit/>
          </a:bodyPr>
          <a:lstStyle/>
          <a:p>
            <a:pPr>
              <a:defRPr/>
            </a:pPr>
            <a:r>
              <a:rPr lang="en-US" sz="700" dirty="0" smtClean="0">
                <a:solidFill>
                  <a:srgbClr val="FFFFFF">
                    <a:alpha val="86000"/>
                  </a:srgbClr>
                </a:solidFill>
                <a:cs typeface="Arial"/>
              </a:rPr>
              <a:t>©</a:t>
            </a:r>
            <a:r>
              <a:rPr lang="en-US" sz="700" dirty="0">
                <a:solidFill>
                  <a:srgbClr val="FFFFFF">
                    <a:alpha val="86000"/>
                  </a:srgbClr>
                </a:solidFill>
                <a:cs typeface="Arial"/>
              </a:rPr>
              <a:t> D+H, </a:t>
            </a:r>
            <a:r>
              <a:rPr lang="en-US" sz="700" dirty="0" smtClean="0">
                <a:solidFill>
                  <a:srgbClr val="FFFFFF">
                    <a:alpha val="86000"/>
                  </a:srgbClr>
                </a:solidFill>
                <a:cs typeface="Arial"/>
              </a:rPr>
              <a:t>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pic>
        <p:nvPicPr>
          <p:cNvPr id="34" name="Picture Placeholder 11"/>
          <p:cNvPicPr>
            <a:picLocks noChangeAspect="1"/>
          </p:cNvPicPr>
          <p:nvPr userDrawn="1"/>
        </p:nvPicPr>
        <p:blipFill rotWithShape="1">
          <a:blip r:embed="rId2">
            <a:extLst>
              <a:ext uri="{28A0092B-C50C-407E-A947-70E740481C1C}">
                <a14:useLocalDpi xmlns:a14="http://schemas.microsoft.com/office/drawing/2010/main" val="0"/>
              </a:ext>
            </a:extLst>
          </a:blip>
          <a:srcRect b="25229"/>
          <a:stretch/>
        </p:blipFill>
        <p:spPr>
          <a:xfrm>
            <a:off x="155857" y="96055"/>
            <a:ext cx="5168536" cy="4163974"/>
          </a:xfrm>
          <a:prstGeom prst="rect">
            <a:avLst/>
          </a:prstGeom>
        </p:spPr>
      </p:pic>
      <p:grpSp>
        <p:nvGrpSpPr>
          <p:cNvPr id="35" name="Group 33"/>
          <p:cNvGrpSpPr/>
          <p:nvPr userDrawn="1"/>
        </p:nvGrpSpPr>
        <p:grpSpPr>
          <a:xfrm>
            <a:off x="6026196" y="483942"/>
            <a:ext cx="2036400" cy="832527"/>
            <a:chOff x="4250081" y="279399"/>
            <a:chExt cx="1939108" cy="832527"/>
          </a:xfrm>
        </p:grpSpPr>
        <p:pic>
          <p:nvPicPr>
            <p:cNvPr id="36" name="Picture 35" descr="D+H_LOGO.ai"/>
            <p:cNvPicPr>
              <a:picLocks noChangeAspect="1"/>
            </p:cNvPicPr>
            <p:nvPr userDrawn="1"/>
          </p:nvPicPr>
          <p:blipFill rotWithShape="1">
            <a:blip r:embed="rId3" cstate="screen">
              <a:extLst>
                <a:ext uri="{28A0092B-C50C-407E-A947-70E740481C1C}">
                  <a14:useLocalDpi xmlns:a14="http://schemas.microsoft.com/office/drawing/2010/main"/>
                </a:ext>
              </a:extLst>
            </a:blip>
            <a:srcRect l="36899" t="43629" r="45152" b="46254"/>
            <a:stretch/>
          </p:blipFill>
          <p:spPr>
            <a:xfrm>
              <a:off x="4250081" y="279399"/>
              <a:ext cx="1887166" cy="832527"/>
            </a:xfrm>
            <a:prstGeom prst="rect">
              <a:avLst/>
            </a:prstGeom>
          </p:spPr>
        </p:pic>
        <p:pic>
          <p:nvPicPr>
            <p:cNvPr id="37"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071992" y="338202"/>
              <a:ext cx="117197" cy="10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Rectangle 8"/>
          <p:cNvSpPr>
            <a:spLocks noChangeArrowheads="1"/>
          </p:cNvSpPr>
          <p:nvPr userDrawn="1"/>
        </p:nvSpPr>
        <p:spPr bwMode="white">
          <a:xfrm>
            <a:off x="8839924" y="96056"/>
            <a:ext cx="3153644" cy="1522512"/>
          </a:xfrm>
          <a:prstGeom prst="rect">
            <a:avLst/>
          </a:prstGeom>
          <a:solidFill>
            <a:srgbClr val="ED1C24"/>
          </a:solidFill>
          <a:ln>
            <a:noFill/>
          </a:ln>
          <a:effectLs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457200" eaLnBrk="1" hangingPunct="1">
              <a:defRPr/>
            </a:pPr>
            <a:endParaRPr lang="en-CA" altLang="en-US" kern="0" dirty="0">
              <a:solidFill>
                <a:prstClr val="black"/>
              </a:solidFill>
            </a:endParaRPr>
          </a:p>
        </p:txBody>
      </p:sp>
      <p:pic>
        <p:nvPicPr>
          <p:cNvPr id="39" name="Picture Placeholder 8"/>
          <p:cNvPicPr>
            <a:picLocks noChangeAspect="1"/>
          </p:cNvPicPr>
          <p:nvPr userDrawn="1"/>
        </p:nvPicPr>
        <p:blipFill rotWithShape="1">
          <a:blip r:embed="rId5" cstate="screen">
            <a:extLst>
              <a:ext uri="{28A0092B-C50C-407E-A947-70E740481C1C}">
                <a14:useLocalDpi xmlns:a14="http://schemas.microsoft.com/office/drawing/2010/main"/>
              </a:ext>
            </a:extLst>
          </a:blip>
          <a:srcRect l="-1417" t="-260" r="1417" b="18695"/>
          <a:stretch/>
        </p:blipFill>
        <p:spPr>
          <a:xfrm>
            <a:off x="5475642" y="1753496"/>
            <a:ext cx="1518757" cy="1158415"/>
          </a:xfrm>
          <a:prstGeom prst="rect">
            <a:avLst/>
          </a:prstGeom>
        </p:spPr>
      </p:pic>
      <p:pic>
        <p:nvPicPr>
          <p:cNvPr id="40" name="Picture Placeholder 13"/>
          <p:cNvPicPr>
            <a:picLocks noChangeAspect="1"/>
          </p:cNvPicPr>
          <p:nvPr userDrawn="1"/>
        </p:nvPicPr>
        <p:blipFill rotWithShape="1">
          <a:blip r:embed="rId6" cstate="screen">
            <a:extLst>
              <a:ext uri="{28A0092B-C50C-407E-A947-70E740481C1C}">
                <a14:useLocalDpi xmlns:a14="http://schemas.microsoft.com/office/drawing/2010/main"/>
              </a:ext>
            </a:extLst>
          </a:blip>
          <a:srcRect l="-708" t="757" r="708" b="18195"/>
          <a:stretch/>
        </p:blipFill>
        <p:spPr>
          <a:xfrm>
            <a:off x="8839923" y="1753496"/>
            <a:ext cx="1518757" cy="1151069"/>
          </a:xfrm>
          <a:prstGeom prst="rect">
            <a:avLst/>
          </a:prstGeom>
        </p:spPr>
      </p:pic>
      <p:sp>
        <p:nvSpPr>
          <p:cNvPr id="41" name="Rectangle 40"/>
          <p:cNvSpPr/>
          <p:nvPr userDrawn="1"/>
        </p:nvSpPr>
        <p:spPr>
          <a:xfrm>
            <a:off x="7207034" y="1753496"/>
            <a:ext cx="1420253" cy="1158415"/>
          </a:xfrm>
          <a:prstGeom prst="rect">
            <a:avLst/>
          </a:prstGeom>
          <a:solidFill>
            <a:srgbClr val="00609C"/>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endParaRPr>
          </a:p>
        </p:txBody>
      </p:sp>
      <p:sp>
        <p:nvSpPr>
          <p:cNvPr id="42" name="Rectangle 41"/>
          <p:cNvSpPr/>
          <p:nvPr userDrawn="1"/>
        </p:nvSpPr>
        <p:spPr>
          <a:xfrm>
            <a:off x="10571314" y="1763435"/>
            <a:ext cx="1420253" cy="1148476"/>
          </a:xfrm>
          <a:prstGeom prst="rect">
            <a:avLst/>
          </a:prstGeom>
          <a:solidFill>
            <a:srgbClr val="9DA6AB"/>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chemeClr val="tx1"/>
              </a:solidFill>
            </a:endParaRPr>
          </a:p>
        </p:txBody>
      </p:sp>
      <p:sp>
        <p:nvSpPr>
          <p:cNvPr id="43" name="Title 29"/>
          <p:cNvSpPr>
            <a:spLocks noGrp="1"/>
          </p:cNvSpPr>
          <p:nvPr>
            <p:ph type="title" hasCustomPrompt="1"/>
          </p:nvPr>
        </p:nvSpPr>
        <p:spPr>
          <a:xfrm>
            <a:off x="6994399" y="4504835"/>
            <a:ext cx="4797923" cy="830997"/>
          </a:xfrm>
        </p:spPr>
        <p:txBody>
          <a:bodyPr>
            <a:noAutofit/>
          </a:bodyPr>
          <a:lstStyle>
            <a:lvl1pPr algn="r">
              <a:defRPr sz="2400">
                <a:solidFill>
                  <a:srgbClr val="FFFFFF"/>
                </a:solidFill>
              </a:defRPr>
            </a:lvl1pPr>
          </a:lstStyle>
          <a:p>
            <a:r>
              <a:rPr lang="en-US" dirty="0" smtClean="0"/>
              <a:t>Click to Enter Title</a:t>
            </a:r>
            <a:endParaRPr lang="en-US" dirty="0"/>
          </a:p>
        </p:txBody>
      </p:sp>
      <p:sp>
        <p:nvSpPr>
          <p:cNvPr id="44" name="Text Placeholder 31"/>
          <p:cNvSpPr>
            <a:spLocks noGrp="1"/>
          </p:cNvSpPr>
          <p:nvPr>
            <p:ph type="body" sz="quarter" idx="10" hasCustomPrompt="1"/>
          </p:nvPr>
        </p:nvSpPr>
        <p:spPr>
          <a:xfrm>
            <a:off x="6994399" y="5377360"/>
            <a:ext cx="4797923" cy="677108"/>
          </a:xfrm>
        </p:spPr>
        <p:txBody>
          <a:bodyPr>
            <a:noAutofit/>
          </a:bodyPr>
          <a:lstStyle>
            <a:lvl1pPr marL="0" indent="0" algn="r">
              <a:buNone/>
              <a:defRPr sz="2000" b="0" baseline="0">
                <a:solidFill>
                  <a:srgbClr val="9AA3AC"/>
                </a:solidFill>
              </a:defRPr>
            </a:lvl1pPr>
            <a:lvl2pPr>
              <a:buNone/>
              <a:defRPr/>
            </a:lvl2pPr>
          </a:lstStyle>
          <a:p>
            <a:pPr lvl="0"/>
            <a:r>
              <a:rPr lang="en-US" dirty="0" smtClean="0"/>
              <a:t>Click to Enter sub-title and/or date</a:t>
            </a:r>
          </a:p>
        </p:txBody>
      </p:sp>
    </p:spTree>
    <p:extLst>
      <p:ext uri="{BB962C8B-B14F-4D97-AF65-F5344CB8AC3E}">
        <p14:creationId xmlns:p14="http://schemas.microsoft.com/office/powerpoint/2010/main" val="2893101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4" name="Group 13"/>
          <p:cNvGrpSpPr/>
          <p:nvPr userDrawn="1"/>
        </p:nvGrpSpPr>
        <p:grpSpPr>
          <a:xfrm>
            <a:off x="139413" y="6521641"/>
            <a:ext cx="12052586" cy="336730"/>
            <a:chOff x="139413" y="6529659"/>
            <a:chExt cx="12052586" cy="336730"/>
          </a:xfrm>
        </p:grpSpPr>
        <p:sp>
          <p:nvSpPr>
            <p:cNvPr id="16" name="Rectangle 15"/>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7" name="Rectangle 16"/>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8" name="Rectangle 17"/>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1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609601" y="274639"/>
            <a:ext cx="10972801" cy="479461"/>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5"/>
          <p:cNvSpPr>
            <a:spLocks noGrp="1"/>
          </p:cNvSpPr>
          <p:nvPr>
            <p:ph type="body" sz="quarter" idx="10" hasCustomPrompt="1"/>
          </p:nvPr>
        </p:nvSpPr>
        <p:spPr>
          <a:xfrm>
            <a:off x="609601" y="755650"/>
            <a:ext cx="10972640" cy="539750"/>
          </a:xfrm>
        </p:spPr>
        <p:txBody>
          <a:bodyPr>
            <a:noAutofit/>
          </a:bodyPr>
          <a:lstStyle>
            <a:lvl1pPr marL="0" indent="0">
              <a:buNone/>
              <a:defRPr sz="2001" b="1" baseline="0">
                <a:latin typeface="+mn-lt"/>
              </a:defRPr>
            </a:lvl1pPr>
            <a:lvl2pPr marL="609783" indent="0">
              <a:buNone/>
              <a:defRPr>
                <a:latin typeface="+mn-lt"/>
              </a:defRPr>
            </a:lvl2pPr>
            <a:lvl3pPr marL="1219566" indent="0">
              <a:buNone/>
              <a:defRPr>
                <a:latin typeface="+mn-lt"/>
              </a:defRPr>
            </a:lvl3pPr>
            <a:lvl4pPr marL="1829349" indent="0">
              <a:buNone/>
              <a:defRPr>
                <a:latin typeface="+mn-lt"/>
              </a:defRPr>
            </a:lvl4pPr>
            <a:lvl5pPr marL="2439131" indent="0">
              <a:buNone/>
              <a:defRPr>
                <a:latin typeface="+mn-lt"/>
              </a:defRPr>
            </a:lvl5pPr>
          </a:lstStyle>
          <a:p>
            <a:pPr lvl="0"/>
            <a:r>
              <a:rPr lang="en-CA" dirty="0" smtClean="0"/>
              <a:t>Click to add subtitle</a:t>
            </a:r>
            <a:endParaRPr lang="en-CA" dirty="0"/>
          </a:p>
        </p:txBody>
      </p:sp>
      <p:sp>
        <p:nvSpPr>
          <p:cNvPr id="37" name="TextBox 36"/>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167092448"/>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1" name="Group 10"/>
          <p:cNvGrpSpPr/>
          <p:nvPr userDrawn="1"/>
        </p:nvGrpSpPr>
        <p:grpSpPr>
          <a:xfrm>
            <a:off x="139413" y="6521641"/>
            <a:ext cx="12052586" cy="336730"/>
            <a:chOff x="139413" y="6529659"/>
            <a:chExt cx="12052586" cy="336730"/>
          </a:xfrm>
        </p:grpSpPr>
        <p:sp>
          <p:nvSpPr>
            <p:cNvPr id="19" name="Rectangle 18"/>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20" name="Rectangle 19"/>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21" name="Rectangle 20"/>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2"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609601" y="274642"/>
            <a:ext cx="10972801" cy="624989"/>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25" name="TextBox 2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25864951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userDrawn="1"/>
        </p:nvGrpSpPr>
        <p:grpSpPr>
          <a:xfrm>
            <a:off x="139413" y="6521641"/>
            <a:ext cx="12052586" cy="336730"/>
            <a:chOff x="139413" y="6529659"/>
            <a:chExt cx="12052586" cy="336730"/>
          </a:xfrm>
        </p:grpSpPr>
        <p:sp>
          <p:nvSpPr>
            <p:cNvPr id="17" name="Rectangle 16"/>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8" name="Rectangle 17"/>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9" name="Rectangle 18"/>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3045216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ck">
    <p:spTree>
      <p:nvGrpSpPr>
        <p:cNvPr id="1" name=""/>
        <p:cNvGrpSpPr/>
        <p:nvPr/>
      </p:nvGrpSpPr>
      <p:grpSpPr>
        <a:xfrm>
          <a:off x="0" y="0"/>
          <a:ext cx="0" cy="0"/>
          <a:chOff x="0" y="0"/>
          <a:chExt cx="0" cy="0"/>
        </a:xfrm>
      </p:grpSpPr>
      <p:grpSp>
        <p:nvGrpSpPr>
          <p:cNvPr id="17" name="Group 16"/>
          <p:cNvGrpSpPr/>
          <p:nvPr userDrawn="1"/>
        </p:nvGrpSpPr>
        <p:grpSpPr>
          <a:xfrm>
            <a:off x="139413" y="6521641"/>
            <a:ext cx="12052586" cy="336730"/>
            <a:chOff x="139413" y="6529659"/>
            <a:chExt cx="12052586" cy="336730"/>
          </a:xfrm>
        </p:grpSpPr>
        <p:sp>
          <p:nvSpPr>
            <p:cNvPr id="18" name="Rectangle 17"/>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9" name="Rectangle 18"/>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20" name="Rectangle 19"/>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
        <p:nvSpPr>
          <p:cNvPr id="2" name="Rectangle 1"/>
          <p:cNvSpPr/>
          <p:nvPr userDrawn="1"/>
        </p:nvSpPr>
        <p:spPr>
          <a:xfrm>
            <a:off x="0" y="0"/>
            <a:ext cx="12192000" cy="64388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4342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7050338" y="1763716"/>
            <a:ext cx="1559331" cy="1169987"/>
          </a:xfrm>
          <a:prstGeom prst="rect">
            <a:avLst/>
          </a:prstGeom>
          <a:solidFill>
            <a:schemeClr val="bg2"/>
          </a:solidFill>
          <a:ln>
            <a:noFill/>
          </a:ln>
          <a:extLst>
            <a:ext uri="{91240B29-F687-4F45-9708-019B960494DF}">
              <a14:hiddenLine xmlns:a14="http://schemas.microsoft.com/office/drawing/2010/main" w="12700">
                <a:solidFill>
                  <a:srgbClr val="000000"/>
                </a:solidFill>
                <a:prstDash val="sysDot"/>
                <a:miter lim="800000"/>
                <a:headEnd/>
                <a:tailEnd/>
              </a14:hiddenLine>
            </a:ext>
          </a:extLst>
        </p:spPr>
        <p:txBody>
          <a:bodyPr wrap="none" lIns="121931" tIns="60965" rIns="121931" bIns="60965" anchor="ctr"/>
          <a:lstStyle/>
          <a:p>
            <a:pPr algn="ctr"/>
            <a:endParaRPr lang="en-CA" sz="2401">
              <a:solidFill>
                <a:schemeClr val="bg2"/>
              </a:solidFill>
              <a:cs typeface="Arial" charset="0"/>
            </a:endParaRPr>
          </a:p>
        </p:txBody>
      </p:sp>
      <p:sp>
        <p:nvSpPr>
          <p:cNvPr id="22" name="Rectangle 27"/>
          <p:cNvSpPr>
            <a:spLocks noChangeArrowheads="1"/>
          </p:cNvSpPr>
          <p:nvPr userDrawn="1"/>
        </p:nvSpPr>
        <p:spPr bwMode="auto">
          <a:xfrm>
            <a:off x="5324276" y="1763716"/>
            <a:ext cx="1559331" cy="1169987"/>
          </a:xfrm>
          <a:prstGeom prst="rect">
            <a:avLst/>
          </a:prstGeom>
          <a:solidFill>
            <a:srgbClr val="7A232E"/>
          </a:solidFill>
          <a:ln>
            <a:noFill/>
          </a:ln>
          <a:extLst>
            <a:ext uri="{91240B29-F687-4F45-9708-019B960494DF}">
              <a14:hiddenLine xmlns:a14="http://schemas.microsoft.com/office/drawing/2010/main" w="12700">
                <a:solidFill>
                  <a:srgbClr val="000000"/>
                </a:solidFill>
                <a:prstDash val="sysDot"/>
                <a:miter lim="800000"/>
                <a:headEnd/>
                <a:tailEnd/>
              </a14:hiddenLine>
            </a:ext>
          </a:extLst>
        </p:spPr>
        <p:txBody>
          <a:bodyPr wrap="none" lIns="121931" tIns="60965" rIns="121931" bIns="60965" anchor="ctr"/>
          <a:lstStyle/>
          <a:p>
            <a:pPr algn="ctr"/>
            <a:endParaRPr lang="en-CA" sz="2401">
              <a:solidFill>
                <a:schemeClr val="bg2"/>
              </a:solidFill>
              <a:cs typeface="Arial" charset="0"/>
            </a:endParaRPr>
          </a:p>
        </p:txBody>
      </p:sp>
      <p:sp>
        <p:nvSpPr>
          <p:cNvPr id="23" name="Rectangle 22"/>
          <p:cNvSpPr/>
          <p:nvPr userDrawn="1"/>
        </p:nvSpPr>
        <p:spPr>
          <a:xfrm>
            <a:off x="8774810" y="1763716"/>
            <a:ext cx="1557744" cy="1169987"/>
          </a:xfrm>
          <a:prstGeom prst="rect">
            <a:avLst/>
          </a:prstGeom>
          <a:solidFill>
            <a:schemeClr val="accent5"/>
          </a:solidFill>
          <a:ln w="12700">
            <a:noFill/>
            <a:prstDash val="sysDot"/>
          </a:ln>
        </p:spPr>
        <p:txBody>
          <a:bodyPr wrap="none" lIns="121931" tIns="60965" rIns="121931" bIns="60965" anchor="ctr"/>
          <a:lstStyle/>
          <a:p>
            <a:pPr algn="ctr" defTabSz="609676" fontAlgn="auto">
              <a:spcBef>
                <a:spcPts val="0"/>
              </a:spcBef>
              <a:spcAft>
                <a:spcPts val="0"/>
              </a:spcAft>
              <a:defRPr/>
            </a:pPr>
            <a:endParaRPr lang="en-CA" sz="2401" dirty="0">
              <a:solidFill>
                <a:schemeClr val="bg2"/>
              </a:solidFill>
              <a:latin typeface="Arial" panose="020B0604020202020204" pitchFamily="34" charset="0"/>
              <a:ea typeface="+mn-ea"/>
              <a:cs typeface="Arial" panose="020B0604020202020204" pitchFamily="34" charset="0"/>
            </a:endParaRPr>
          </a:p>
        </p:txBody>
      </p:sp>
      <p:sp>
        <p:nvSpPr>
          <p:cNvPr id="24" name="Rectangle 29"/>
          <p:cNvSpPr>
            <a:spLocks noChangeArrowheads="1"/>
          </p:cNvSpPr>
          <p:nvPr userDrawn="1"/>
        </p:nvSpPr>
        <p:spPr bwMode="auto">
          <a:xfrm>
            <a:off x="10472292" y="1763716"/>
            <a:ext cx="1559331" cy="1169987"/>
          </a:xfrm>
          <a:prstGeom prst="rect">
            <a:avLst/>
          </a:prstGeom>
          <a:solidFill>
            <a:srgbClr val="5C6670"/>
          </a:solidFill>
          <a:ln>
            <a:noFill/>
          </a:ln>
          <a:extLst/>
        </p:spPr>
        <p:txBody>
          <a:bodyPr wrap="none" lIns="121931" tIns="60965" rIns="121931" bIns="60965" anchor="ctr"/>
          <a:lstStyle/>
          <a:p>
            <a:pPr algn="ctr"/>
            <a:endParaRPr lang="en-CA" sz="2401">
              <a:solidFill>
                <a:schemeClr val="bg2"/>
              </a:solidFill>
              <a:cs typeface="Arial" charset="0"/>
            </a:endParaRPr>
          </a:p>
        </p:txBody>
      </p:sp>
      <p:sp>
        <p:nvSpPr>
          <p:cNvPr id="3" name="Rectangle 9"/>
          <p:cNvSpPr>
            <a:spLocks noChangeArrowheads="1"/>
          </p:cNvSpPr>
          <p:nvPr userDrawn="1"/>
        </p:nvSpPr>
        <p:spPr bwMode="white">
          <a:xfrm>
            <a:off x="63518" y="58741"/>
            <a:ext cx="5167071" cy="4256087"/>
          </a:xfrm>
          <a:prstGeom prst="rect">
            <a:avLst/>
          </a:prstGeom>
          <a:solidFill>
            <a:schemeClr val="accent5"/>
          </a:solidFill>
          <a:ln>
            <a:noFill/>
          </a:ln>
          <a:effectLst/>
        </p:spPr>
        <p:txBody>
          <a:bodyPr wrap="none" lIns="121931" tIns="60965" rIns="121931" bIns="60965"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5" name="Rectangle 4"/>
          <p:cNvSpPr>
            <a:spLocks noChangeArrowheads="1"/>
          </p:cNvSpPr>
          <p:nvPr userDrawn="1"/>
        </p:nvSpPr>
        <p:spPr bwMode="white">
          <a:xfrm>
            <a:off x="63518" y="4438653"/>
            <a:ext cx="5167071" cy="2308225"/>
          </a:xfrm>
          <a:prstGeom prst="rect">
            <a:avLst/>
          </a:prstGeom>
          <a:solidFill>
            <a:schemeClr val="accent1"/>
          </a:solidFill>
          <a:ln>
            <a:noFill/>
          </a:ln>
          <a:effectLst/>
        </p:spPr>
        <p:txBody>
          <a:bodyPr wrap="none" lIns="121931" tIns="60965" rIns="121931" bIns="60965"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6" name="Rectangle 8"/>
          <p:cNvSpPr>
            <a:spLocks noChangeArrowheads="1"/>
          </p:cNvSpPr>
          <p:nvPr userDrawn="1"/>
        </p:nvSpPr>
        <p:spPr bwMode="white">
          <a:xfrm>
            <a:off x="5306809" y="3019425"/>
            <a:ext cx="6786742" cy="3771900"/>
          </a:xfrm>
          <a:prstGeom prst="rect">
            <a:avLst/>
          </a:prstGeom>
          <a:solidFill>
            <a:srgbClr val="5C6670"/>
          </a:solidFill>
          <a:ln>
            <a:noFill/>
          </a:ln>
          <a:effectLst/>
        </p:spPr>
        <p:txBody>
          <a:bodyPr wrap="none" lIns="121931" tIns="60965" rIns="121931" bIns="60965"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7" name="Rectangle 11"/>
          <p:cNvSpPr>
            <a:spLocks noChangeArrowheads="1"/>
          </p:cNvSpPr>
          <p:nvPr userDrawn="1"/>
        </p:nvSpPr>
        <p:spPr bwMode="auto">
          <a:xfrm>
            <a:off x="188963" y="6465888"/>
            <a:ext cx="2554237" cy="2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31" tIns="60965" rIns="121931" bIns="60965">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grpSp>
        <p:nvGrpSpPr>
          <p:cNvPr id="8" name="Group 2"/>
          <p:cNvGrpSpPr/>
          <p:nvPr userDrawn="1"/>
        </p:nvGrpSpPr>
        <p:grpSpPr>
          <a:xfrm>
            <a:off x="283" y="-1"/>
            <a:ext cx="12196764" cy="6865149"/>
            <a:chOff x="211" y="-1"/>
            <a:chExt cx="9147573" cy="6865149"/>
          </a:xfrm>
          <a:solidFill>
            <a:schemeClr val="bg1"/>
          </a:solidFill>
        </p:grpSpPr>
        <p:grpSp>
          <p:nvGrpSpPr>
            <p:cNvPr id="9" name="Group 18"/>
            <p:cNvGrpSpPr>
              <a:grpSpLocks/>
            </p:cNvGrpSpPr>
            <p:nvPr/>
          </p:nvGrpSpPr>
          <p:grpSpPr bwMode="auto">
            <a:xfrm>
              <a:off x="211" y="-1"/>
              <a:ext cx="9147573" cy="6865149"/>
              <a:chOff x="-1938" y="0"/>
              <a:chExt cx="7683" cy="5766"/>
            </a:xfrm>
            <a:grpFill/>
          </p:grpSpPr>
          <p:sp>
            <p:nvSpPr>
              <p:cNvPr id="18" name="Rectangle 19"/>
              <p:cNvSpPr>
                <a:spLocks noChangeArrowheads="1"/>
              </p:cNvSpPr>
              <p:nvPr/>
            </p:nvSpPr>
            <p:spPr bwMode="white">
              <a:xfrm>
                <a:off x="-1938" y="0"/>
                <a:ext cx="7680" cy="11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9" name="Rectangle 21"/>
              <p:cNvSpPr>
                <a:spLocks noChangeArrowheads="1"/>
              </p:cNvSpPr>
              <p:nvPr/>
            </p:nvSpPr>
            <p:spPr bwMode="white">
              <a:xfrm rot="16200000">
                <a:off x="2835" y="2855"/>
                <a:ext cx="5715" cy="1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20" name="Rectangle 22"/>
              <p:cNvSpPr>
                <a:spLocks noChangeArrowheads="1"/>
              </p:cNvSpPr>
              <p:nvPr/>
            </p:nvSpPr>
            <p:spPr bwMode="white">
              <a:xfrm rot="16200000">
                <a:off x="-4743" y="2857"/>
                <a:ext cx="5715" cy="10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21" name="Rectangle 19"/>
              <p:cNvSpPr>
                <a:spLocks noChangeArrowheads="1"/>
              </p:cNvSpPr>
              <p:nvPr/>
            </p:nvSpPr>
            <p:spPr bwMode="white">
              <a:xfrm>
                <a:off x="-1938" y="5646"/>
                <a:ext cx="7680" cy="11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grpSp>
        <p:grpSp>
          <p:nvGrpSpPr>
            <p:cNvPr id="10" name="Group 46"/>
            <p:cNvGrpSpPr/>
            <p:nvPr/>
          </p:nvGrpSpPr>
          <p:grpSpPr>
            <a:xfrm>
              <a:off x="47834" y="82751"/>
              <a:ext cx="9089838" cy="6664078"/>
              <a:chOff x="47834" y="-278500"/>
              <a:chExt cx="9089838" cy="6664078"/>
            </a:xfrm>
            <a:grpFill/>
          </p:grpSpPr>
          <p:sp>
            <p:nvSpPr>
              <p:cNvPr id="11" name="Rectangle 13"/>
              <p:cNvSpPr>
                <a:spLocks noChangeArrowheads="1"/>
              </p:cNvSpPr>
              <p:nvPr/>
            </p:nvSpPr>
            <p:spPr bwMode="white">
              <a:xfrm>
                <a:off x="47834" y="3953453"/>
                <a:ext cx="3874825"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2" name="Rectangle 15"/>
              <p:cNvSpPr>
                <a:spLocks noChangeArrowheads="1"/>
              </p:cNvSpPr>
              <p:nvPr/>
            </p:nvSpPr>
            <p:spPr bwMode="white">
              <a:xfrm rot="16200000">
                <a:off x="601048" y="2993665"/>
                <a:ext cx="6660000"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3" name="Rectangle 23"/>
              <p:cNvSpPr>
                <a:spLocks noChangeArrowheads="1"/>
              </p:cNvSpPr>
              <p:nvPr/>
            </p:nvSpPr>
            <p:spPr bwMode="white">
              <a:xfrm rot="16200000">
                <a:off x="7122520" y="1923658"/>
                <a:ext cx="1377309" cy="12237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4" name="Rectangle 14"/>
              <p:cNvSpPr>
                <a:spLocks noChangeArrowheads="1"/>
              </p:cNvSpPr>
              <p:nvPr/>
            </p:nvSpPr>
            <p:spPr bwMode="white">
              <a:xfrm rot="16200000">
                <a:off x="4543208" y="1935546"/>
                <a:ext cx="1351906" cy="1240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5" name="Rectangle 12"/>
              <p:cNvSpPr>
                <a:spLocks noChangeArrowheads="1"/>
              </p:cNvSpPr>
              <p:nvPr/>
            </p:nvSpPr>
            <p:spPr bwMode="white">
              <a:xfrm>
                <a:off x="3917672" y="1278449"/>
                <a:ext cx="5220000"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6" name="Rectangle 23"/>
              <p:cNvSpPr>
                <a:spLocks noChangeArrowheads="1"/>
              </p:cNvSpPr>
              <p:nvPr/>
            </p:nvSpPr>
            <p:spPr bwMode="white">
              <a:xfrm rot="16200000">
                <a:off x="5039488" y="1135586"/>
                <a:ext cx="2952000" cy="12382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sp>
            <p:nvSpPr>
              <p:cNvPr id="17" name="Rectangle 12"/>
              <p:cNvSpPr>
                <a:spLocks noChangeArrowheads="1"/>
              </p:cNvSpPr>
              <p:nvPr/>
            </p:nvSpPr>
            <p:spPr bwMode="white">
              <a:xfrm>
                <a:off x="3917672" y="2549675"/>
                <a:ext cx="5220000" cy="12382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609676" eaLnBrk="1" fontAlgn="auto" hangingPunct="1">
                  <a:spcBef>
                    <a:spcPts val="0"/>
                  </a:spcBef>
                  <a:spcAft>
                    <a:spcPts val="0"/>
                  </a:spcAft>
                  <a:defRPr/>
                </a:pPr>
                <a:endParaRPr lang="en-CA" altLang="en-US" sz="2401">
                  <a:ea typeface="+mn-ea"/>
                  <a:cs typeface="+mn-cs"/>
                </a:endParaRPr>
              </a:p>
            </p:txBody>
          </p:sp>
        </p:grpSp>
      </p:grpSp>
      <p:sp>
        <p:nvSpPr>
          <p:cNvPr id="25" name="TextBox 30"/>
          <p:cNvSpPr txBox="1">
            <a:spLocks noChangeArrowheads="1"/>
          </p:cNvSpPr>
          <p:nvPr userDrawn="1"/>
        </p:nvSpPr>
        <p:spPr bwMode="auto">
          <a:xfrm>
            <a:off x="13016128" y="3584578"/>
            <a:ext cx="246126"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31" tIns="60965" rIns="121931" bIns="60965">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defTabSz="608013" fontAlgn="base">
              <a:spcBef>
                <a:spcPct val="0"/>
              </a:spcBef>
              <a:spcAft>
                <a:spcPct val="0"/>
              </a:spcAft>
              <a:defRPr sz="2400">
                <a:solidFill>
                  <a:schemeClr val="tx1"/>
                </a:solidFill>
                <a:latin typeface="Arial" charset="0"/>
                <a:ea typeface="ＭＳ Ｐゴシック" charset="0"/>
              </a:defRPr>
            </a:lvl6pPr>
            <a:lvl7pPr marL="2971800" indent="-228600" defTabSz="608013" fontAlgn="base">
              <a:spcBef>
                <a:spcPct val="0"/>
              </a:spcBef>
              <a:spcAft>
                <a:spcPct val="0"/>
              </a:spcAft>
              <a:defRPr sz="2400">
                <a:solidFill>
                  <a:schemeClr val="tx1"/>
                </a:solidFill>
                <a:latin typeface="Arial" charset="0"/>
                <a:ea typeface="ＭＳ Ｐゴシック" charset="0"/>
              </a:defRPr>
            </a:lvl7pPr>
            <a:lvl8pPr marL="3429000" indent="-228600" defTabSz="608013" fontAlgn="base">
              <a:spcBef>
                <a:spcPct val="0"/>
              </a:spcBef>
              <a:spcAft>
                <a:spcPct val="0"/>
              </a:spcAft>
              <a:defRPr sz="2400">
                <a:solidFill>
                  <a:schemeClr val="tx1"/>
                </a:solidFill>
                <a:latin typeface="Arial" charset="0"/>
                <a:ea typeface="ＭＳ Ｐゴシック" charset="0"/>
              </a:defRPr>
            </a:lvl8pPr>
            <a:lvl9pPr marL="3886200" indent="-228600" defTabSz="608013" fontAlgn="base">
              <a:spcBef>
                <a:spcPct val="0"/>
              </a:spcBef>
              <a:spcAft>
                <a:spcPct val="0"/>
              </a:spcAft>
              <a:defRPr sz="2400">
                <a:solidFill>
                  <a:schemeClr val="tx1"/>
                </a:solidFill>
                <a:latin typeface="Arial" charset="0"/>
                <a:ea typeface="ＭＳ Ｐゴシック" charset="0"/>
              </a:defRPr>
            </a:lvl9pPr>
          </a:lstStyle>
          <a:p>
            <a:endParaRPr lang="en-US" sz="2401"/>
          </a:p>
        </p:txBody>
      </p:sp>
      <p:pic>
        <p:nvPicPr>
          <p:cNvPr id="26" name="Picture 3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540616" y="274638"/>
            <a:ext cx="534650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1"/>
          <p:cNvSpPr>
            <a:spLocks noGrp="1"/>
          </p:cNvSpPr>
          <p:nvPr>
            <p:ph type="title"/>
          </p:nvPr>
        </p:nvSpPr>
        <p:spPr>
          <a:xfrm>
            <a:off x="5586117" y="4539245"/>
            <a:ext cx="6301084" cy="387287"/>
          </a:xfrm>
        </p:spPr>
        <p:txBody>
          <a:bodyPr rtlCol="0" anchor="b">
            <a:noAutofit/>
          </a:bodyPr>
          <a:lstStyle>
            <a:lvl1pPr algn="r">
              <a:lnSpc>
                <a:spcPts val="3067"/>
              </a:lnSpc>
              <a:defRPr sz="2000" dirty="0">
                <a:solidFill>
                  <a:schemeClr val="bg1"/>
                </a:solidFill>
              </a:defRPr>
            </a:lvl1pPr>
          </a:lstStyle>
          <a:p>
            <a:pPr lvl="0"/>
            <a:r>
              <a:rPr lang="en-US" smtClean="0"/>
              <a:t>Click to edit Master title style</a:t>
            </a:r>
            <a:endParaRPr dirty="0"/>
          </a:p>
        </p:txBody>
      </p:sp>
    </p:spTree>
    <p:extLst>
      <p:ext uri="{BB962C8B-B14F-4D97-AF65-F5344CB8AC3E}">
        <p14:creationId xmlns:p14="http://schemas.microsoft.com/office/powerpoint/2010/main" val="4009875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139413" y="6521641"/>
            <a:ext cx="12052586" cy="336730"/>
            <a:chOff x="139413" y="6529659"/>
            <a:chExt cx="12052586" cy="336730"/>
          </a:xfrm>
        </p:grpSpPr>
        <p:sp>
          <p:nvSpPr>
            <p:cNvPr id="22" name="Rectangle 21"/>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23" name="Rectangle 22"/>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24" name="Rectangle 23"/>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2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Connector 4"/>
          <p:cNvCxnSpPr/>
          <p:nvPr userDrawn="1"/>
        </p:nvCxnSpPr>
        <p:spPr>
          <a:xfrm>
            <a:off x="0" y="755650"/>
            <a:ext cx="12220582" cy="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105837"/>
            <a:ext cx="10972801" cy="649283"/>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buClr>
                <a:schemeClr val="tx2"/>
              </a:buClr>
              <a:defRPr sz="2201">
                <a:solidFill>
                  <a:schemeClr val="tx2"/>
                </a:solidFill>
              </a:defRPr>
            </a:lvl1pPr>
            <a:lvl2pPr>
              <a:buClr>
                <a:schemeClr val="tx2"/>
              </a:buClr>
              <a:defRPr sz="1801">
                <a:solidFill>
                  <a:schemeClr val="tx2"/>
                </a:solidFill>
              </a:defRPr>
            </a:lvl2pPr>
            <a:lvl3pPr>
              <a:buClr>
                <a:schemeClr val="tx2"/>
              </a:buClr>
              <a:defRPr sz="16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Box 20"/>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3499610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grpSp>
        <p:nvGrpSpPr>
          <p:cNvPr id="14" name="Group 13"/>
          <p:cNvGrpSpPr/>
          <p:nvPr userDrawn="1"/>
        </p:nvGrpSpPr>
        <p:grpSpPr>
          <a:xfrm>
            <a:off x="139413" y="6521641"/>
            <a:ext cx="12052586" cy="336730"/>
            <a:chOff x="139413" y="6529659"/>
            <a:chExt cx="12052586" cy="336730"/>
          </a:xfrm>
        </p:grpSpPr>
        <p:sp>
          <p:nvSpPr>
            <p:cNvPr id="15" name="Rectangle 14"/>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6" name="Rectangle 15"/>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7" name="Rectangle 16"/>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1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Connector 4"/>
          <p:cNvCxnSpPr/>
          <p:nvPr userDrawn="1"/>
        </p:nvCxnSpPr>
        <p:spPr>
          <a:xfrm>
            <a:off x="0" y="755650"/>
            <a:ext cx="12220582" cy="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105837"/>
            <a:ext cx="10972801" cy="649283"/>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buClr>
                <a:schemeClr val="tx2"/>
              </a:buClr>
              <a:defRPr sz="2201">
                <a:solidFill>
                  <a:schemeClr val="tx2"/>
                </a:solidFill>
              </a:defRPr>
            </a:lvl1pPr>
            <a:lvl2pPr>
              <a:buClr>
                <a:schemeClr val="tx2"/>
              </a:buClr>
              <a:defRPr sz="1801">
                <a:solidFill>
                  <a:schemeClr val="tx2"/>
                </a:solidFill>
              </a:defRPr>
            </a:lvl2pPr>
            <a:lvl3pPr>
              <a:buClr>
                <a:schemeClr val="tx2"/>
              </a:buClr>
              <a:defRPr sz="16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5"/>
          <p:cNvSpPr>
            <a:spLocks noGrp="1"/>
          </p:cNvSpPr>
          <p:nvPr>
            <p:ph type="body" sz="quarter" idx="10" hasCustomPrompt="1"/>
          </p:nvPr>
        </p:nvSpPr>
        <p:spPr>
          <a:xfrm>
            <a:off x="609601" y="755650"/>
            <a:ext cx="10972640" cy="539750"/>
          </a:xfrm>
        </p:spPr>
        <p:txBody>
          <a:bodyPr>
            <a:noAutofit/>
          </a:bodyPr>
          <a:lstStyle>
            <a:lvl1pPr marL="0" indent="0">
              <a:buNone/>
              <a:defRPr sz="2001" b="1" baseline="0">
                <a:latin typeface="+mn-lt"/>
              </a:defRPr>
            </a:lvl1pPr>
            <a:lvl2pPr marL="609783" indent="0">
              <a:buNone/>
              <a:defRPr>
                <a:latin typeface="+mn-lt"/>
              </a:defRPr>
            </a:lvl2pPr>
            <a:lvl3pPr marL="1219566" indent="0">
              <a:buNone/>
              <a:defRPr>
                <a:latin typeface="+mn-lt"/>
              </a:defRPr>
            </a:lvl3pPr>
            <a:lvl4pPr marL="1829349" indent="0">
              <a:buNone/>
              <a:defRPr>
                <a:latin typeface="+mn-lt"/>
              </a:defRPr>
            </a:lvl4pPr>
            <a:lvl5pPr marL="2439131" indent="0">
              <a:buNone/>
              <a:defRPr>
                <a:latin typeface="+mn-lt"/>
              </a:defRPr>
            </a:lvl5pPr>
          </a:lstStyle>
          <a:p>
            <a:pPr lvl="0"/>
            <a:r>
              <a:rPr lang="en-CA" dirty="0" smtClean="0"/>
              <a:t>Click to add subtitle</a:t>
            </a:r>
            <a:endParaRPr lang="en-CA" dirty="0"/>
          </a:p>
        </p:txBody>
      </p:sp>
      <p:sp>
        <p:nvSpPr>
          <p:cNvPr id="30" name="TextBox 29"/>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1490629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36598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76802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86255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8294720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63086" y="2130002"/>
            <a:ext cx="9831134" cy="578271"/>
          </a:xfrm>
        </p:spPr>
        <p:txBody>
          <a:bodyPr anchor="t">
            <a:noAutofit/>
          </a:bodyPr>
          <a:lstStyle>
            <a:lvl1pPr algn="l">
              <a:defRPr sz="3201" b="1" cap="none" baseline="0">
                <a:solidFill>
                  <a:schemeClr val="bg1"/>
                </a:solidFill>
              </a:defRPr>
            </a:lvl1pPr>
          </a:lstStyle>
          <a:p>
            <a:r>
              <a:rPr lang="en-US" smtClean="0"/>
              <a:t>Click to edit master title style</a:t>
            </a:r>
            <a:endParaRPr lang="en-US" dirty="0"/>
          </a:p>
        </p:txBody>
      </p:sp>
      <p:sp>
        <p:nvSpPr>
          <p:cNvPr id="5" name="Text Placeholder 2"/>
          <p:cNvSpPr>
            <a:spLocks noGrp="1"/>
          </p:cNvSpPr>
          <p:nvPr>
            <p:ph type="body" idx="1"/>
          </p:nvPr>
        </p:nvSpPr>
        <p:spPr>
          <a:xfrm>
            <a:off x="963086" y="2695041"/>
            <a:ext cx="9831134" cy="519807"/>
          </a:xfrm>
        </p:spPr>
        <p:txBody>
          <a:bodyPr anchor="b">
            <a:normAutofit/>
          </a:bodyPr>
          <a:lstStyle>
            <a:lvl1pPr marL="0" indent="0">
              <a:buNone/>
              <a:defRPr sz="2401">
                <a:solidFill>
                  <a:srgbClr val="FFFFFF"/>
                </a:solidFill>
              </a:defRPr>
            </a:lvl1pPr>
            <a:lvl2pPr marL="609676" indent="0">
              <a:buNone/>
              <a:defRPr sz="2401">
                <a:solidFill>
                  <a:schemeClr val="tx1">
                    <a:tint val="75000"/>
                  </a:schemeClr>
                </a:solidFill>
              </a:defRPr>
            </a:lvl2pPr>
            <a:lvl3pPr marL="1219353" indent="0">
              <a:buNone/>
              <a:defRPr sz="2101">
                <a:solidFill>
                  <a:schemeClr val="tx1">
                    <a:tint val="75000"/>
                  </a:schemeClr>
                </a:solidFill>
              </a:defRPr>
            </a:lvl3pPr>
            <a:lvl4pPr marL="1829029" indent="0">
              <a:buNone/>
              <a:defRPr sz="1901">
                <a:solidFill>
                  <a:schemeClr val="tx1">
                    <a:tint val="75000"/>
                  </a:schemeClr>
                </a:solidFill>
              </a:defRPr>
            </a:lvl4pPr>
            <a:lvl5pPr marL="2438703" indent="0">
              <a:buNone/>
              <a:defRPr sz="1901">
                <a:solidFill>
                  <a:schemeClr val="tx1">
                    <a:tint val="75000"/>
                  </a:schemeClr>
                </a:solidFill>
              </a:defRPr>
            </a:lvl5pPr>
            <a:lvl6pPr marL="3048380" indent="0">
              <a:buNone/>
              <a:defRPr sz="1901">
                <a:solidFill>
                  <a:schemeClr val="tx1">
                    <a:tint val="75000"/>
                  </a:schemeClr>
                </a:solidFill>
              </a:defRPr>
            </a:lvl6pPr>
            <a:lvl7pPr marL="3658057" indent="0">
              <a:buNone/>
              <a:defRPr sz="1901">
                <a:solidFill>
                  <a:schemeClr val="tx1">
                    <a:tint val="75000"/>
                  </a:schemeClr>
                </a:solidFill>
              </a:defRPr>
            </a:lvl7pPr>
            <a:lvl8pPr marL="4267733" indent="0">
              <a:buNone/>
              <a:defRPr sz="1901">
                <a:solidFill>
                  <a:schemeClr val="tx1">
                    <a:tint val="75000"/>
                  </a:schemeClr>
                </a:solidFill>
              </a:defRPr>
            </a:lvl8pPr>
            <a:lvl9pPr marL="4877410" indent="0">
              <a:buNone/>
              <a:defRPr sz="1901">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98856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3" name="Group 12"/>
          <p:cNvGrpSpPr/>
          <p:nvPr userDrawn="1"/>
        </p:nvGrpSpPr>
        <p:grpSpPr>
          <a:xfrm>
            <a:off x="139413" y="6521641"/>
            <a:ext cx="12052586" cy="336730"/>
            <a:chOff x="139413" y="6529659"/>
            <a:chExt cx="12052586" cy="336730"/>
          </a:xfrm>
        </p:grpSpPr>
        <p:sp>
          <p:nvSpPr>
            <p:cNvPr id="14" name="Rectangle 13"/>
            <p:cNvSpPr/>
            <p:nvPr userDrawn="1"/>
          </p:nvSpPr>
          <p:spPr>
            <a:xfrm>
              <a:off x="1180406" y="6529659"/>
              <a:ext cx="11011593" cy="336729"/>
            </a:xfrm>
            <a:prstGeom prst="rect">
              <a:avLst/>
            </a:prstGeom>
            <a:gradFill>
              <a:gsLst>
                <a:gs pos="0">
                  <a:srgbClr val="5A6870"/>
                </a:gs>
                <a:gs pos="7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5" name="Rectangle 14"/>
            <p:cNvSpPr/>
            <p:nvPr userDrawn="1"/>
          </p:nvSpPr>
          <p:spPr>
            <a:xfrm>
              <a:off x="1351609" y="6594016"/>
              <a:ext cx="2593604" cy="200055"/>
            </a:xfrm>
            <a:prstGeom prst="rect">
              <a:avLst/>
            </a:prstGeom>
          </p:spPr>
          <p:txBody>
            <a:bodyPr wrap="square">
              <a:spAutoFit/>
            </a:bodyPr>
            <a:lstStyle/>
            <a:p>
              <a:pPr>
                <a:defRPr/>
              </a:pPr>
              <a:r>
                <a:rPr lang="en-US" sz="700" dirty="0" smtClean="0">
                  <a:solidFill>
                    <a:srgbClr val="FFFFFF">
                      <a:alpha val="86000"/>
                    </a:srgbClr>
                  </a:solidFill>
                  <a:cs typeface="Arial"/>
                </a:rPr>
                <a:t>© D+H, 2017.</a:t>
              </a:r>
              <a:r>
                <a:rPr lang="en-US" sz="700" baseline="0" dirty="0" smtClean="0">
                  <a:solidFill>
                    <a:srgbClr val="FFFFFF">
                      <a:alpha val="86000"/>
                    </a:srgbClr>
                  </a:solidFill>
                  <a:cs typeface="Arial"/>
                </a:rPr>
                <a:t> All rights reserved. |  dh.com</a:t>
              </a:r>
              <a:endParaRPr lang="en-US" sz="700" dirty="0">
                <a:solidFill>
                  <a:srgbClr val="FFFFFF">
                    <a:alpha val="86000"/>
                  </a:srgbClr>
                </a:solidFill>
                <a:cs typeface="Arial"/>
              </a:endParaRPr>
            </a:p>
          </p:txBody>
        </p:sp>
        <p:sp>
          <p:nvSpPr>
            <p:cNvPr id="16" name="Rectangle 15"/>
            <p:cNvSpPr/>
            <p:nvPr userDrawn="1"/>
          </p:nvSpPr>
          <p:spPr>
            <a:xfrm>
              <a:off x="980123" y="6529659"/>
              <a:ext cx="147291" cy="336730"/>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pic>
          <p:nvPicPr>
            <p:cNvPr id="1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413" y="6529659"/>
              <a:ext cx="736530" cy="27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609601" y="274639"/>
            <a:ext cx="10972801" cy="479461"/>
          </a:xfrm>
        </p:spPr>
        <p:txBody>
          <a:bodyPr>
            <a:noAutofit/>
          </a:bodyPr>
          <a:lstStyle>
            <a:lvl1pPr algn="l">
              <a:defRPr sz="3201" b="1">
                <a:solidFill>
                  <a:srgbClr val="ED1C2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4"/>
            <a:ext cx="5384800" cy="4525963"/>
          </a:xfrm>
        </p:spPr>
        <p:txBody>
          <a:bodyPr>
            <a:noAutofit/>
          </a:bodyPr>
          <a:lstStyle>
            <a:lvl1pPr>
              <a:defRPr sz="2201"/>
            </a:lvl1pPr>
            <a:lvl2pPr>
              <a:defRPr sz="1801"/>
            </a:lvl2pPr>
            <a:lvl3pPr>
              <a:defRPr sz="1600"/>
            </a:lvl3pPr>
            <a:lvl4pPr>
              <a:defRPr sz="1400"/>
            </a:lvl4pPr>
            <a:lvl5pPr>
              <a:defRPr sz="1400"/>
            </a:lvl5pPr>
            <a:lvl6pPr>
              <a:defRPr sz="2401"/>
            </a:lvl6pPr>
            <a:lvl7pPr>
              <a:defRPr sz="2401"/>
            </a:lvl7pPr>
            <a:lvl8pPr>
              <a:defRPr sz="2401"/>
            </a:lvl8pPr>
            <a:lvl9pPr>
              <a:defRPr sz="24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TextBox 34"/>
          <p:cNvSpPr txBox="1"/>
          <p:nvPr userDrawn="1"/>
        </p:nvSpPr>
        <p:spPr>
          <a:xfrm>
            <a:off x="11099516" y="6513516"/>
            <a:ext cx="994035"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394963D4-B85E-7148-821F-3DD8CD2EC17E}" type="slidenum">
              <a:rPr lang="en-CA" sz="900" smtClean="0">
                <a:ea typeface="+mn-ea"/>
              </a:rPr>
              <a:pPr defTabSz="609676" fontAlgn="auto">
                <a:spcBef>
                  <a:spcPts val="0"/>
                </a:spcBef>
                <a:spcAft>
                  <a:spcPts val="0"/>
                </a:spcAft>
                <a:defRPr/>
              </a:pPr>
              <a:t>‹#›</a:t>
            </a:fld>
            <a:endParaRPr lang="en-CA" sz="900" dirty="0">
              <a:ea typeface="+mn-ea"/>
            </a:endParaRPr>
          </a:p>
        </p:txBody>
      </p:sp>
    </p:spTree>
    <p:extLst>
      <p:ext uri="{BB962C8B-B14F-4D97-AF65-F5344CB8AC3E}">
        <p14:creationId xmlns:p14="http://schemas.microsoft.com/office/powerpoint/2010/main" val="237423755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761" y="274641"/>
            <a:ext cx="1097248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609761" y="1600203"/>
            <a:ext cx="1097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759" y="6356353"/>
            <a:ext cx="2843954" cy="365125"/>
          </a:xfrm>
          <a:prstGeom prst="rect">
            <a:avLst/>
          </a:prstGeom>
        </p:spPr>
        <p:txBody>
          <a:bodyPr vert="horz" lIns="121899" tIns="60949" rIns="121899" bIns="60949" rtlCol="0" anchor="ctr"/>
          <a:lstStyle>
            <a:lvl1pPr algn="l" defTabSz="609676" fontAlgn="auto">
              <a:spcBef>
                <a:spcPts val="0"/>
              </a:spcBef>
              <a:spcAft>
                <a:spcPts val="0"/>
              </a:spcAft>
              <a:defRPr sz="1600" smtClean="0">
                <a:solidFill>
                  <a:schemeClr val="tx1">
                    <a:tint val="75000"/>
                  </a:schemeClr>
                </a:solidFill>
                <a:latin typeface="+mn-lt"/>
                <a:ea typeface="+mn-ea"/>
                <a:cs typeface="+mn-cs"/>
              </a:defRPr>
            </a:lvl1pPr>
          </a:lstStyle>
          <a:p>
            <a:pPr>
              <a:defRPr/>
            </a:pPr>
            <a:fld id="{19B1E11C-88AF-B94D-A2B6-59D115700BA2}" type="datetimeFigureOut">
              <a:rPr lang="en-US"/>
              <a:pPr>
                <a:defRPr/>
              </a:pPr>
              <a:t>4/19/2018</a:t>
            </a:fld>
            <a:endParaRPr lang="en-US"/>
          </a:p>
        </p:txBody>
      </p:sp>
      <p:sp>
        <p:nvSpPr>
          <p:cNvPr id="5" name="Footer Placeholder 4"/>
          <p:cNvSpPr>
            <a:spLocks noGrp="1"/>
          </p:cNvSpPr>
          <p:nvPr>
            <p:ph type="ftr" sz="quarter" idx="3"/>
          </p:nvPr>
        </p:nvSpPr>
        <p:spPr>
          <a:xfrm>
            <a:off x="4165098" y="6356353"/>
            <a:ext cx="3861806" cy="365125"/>
          </a:xfrm>
          <a:prstGeom prst="rect">
            <a:avLst/>
          </a:prstGeom>
        </p:spPr>
        <p:txBody>
          <a:bodyPr vert="horz" lIns="121899" tIns="60949" rIns="121899" bIns="60949" rtlCol="0" anchor="ctr"/>
          <a:lstStyle>
            <a:lvl1pPr algn="ctr" defTabSz="609676"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8288" y="6356353"/>
            <a:ext cx="2843953" cy="365125"/>
          </a:xfrm>
          <a:prstGeom prst="rect">
            <a:avLst/>
          </a:prstGeom>
        </p:spPr>
        <p:txBody>
          <a:bodyPr vert="horz" lIns="121899" tIns="60949" rIns="121899" bIns="60949" rtlCol="0" anchor="ctr"/>
          <a:lstStyle>
            <a:lvl1pPr algn="r" defTabSz="609676" fontAlgn="auto">
              <a:spcBef>
                <a:spcPts val="0"/>
              </a:spcBef>
              <a:spcAft>
                <a:spcPts val="0"/>
              </a:spcAft>
              <a:defRPr sz="1600" smtClean="0">
                <a:solidFill>
                  <a:schemeClr val="tx1">
                    <a:tint val="75000"/>
                  </a:schemeClr>
                </a:solidFill>
                <a:latin typeface="+mn-lt"/>
                <a:ea typeface="+mn-ea"/>
                <a:cs typeface="+mn-cs"/>
              </a:defRPr>
            </a:lvl1pPr>
          </a:lstStyle>
          <a:p>
            <a:pPr>
              <a:defRPr/>
            </a:pPr>
            <a:fld id="{9BF76019-1C9E-2D4F-AE0B-11F9F628ED7F}" type="slidenum">
              <a:rPr lang="en-US"/>
              <a:pPr>
                <a:defRPr/>
              </a:pPr>
              <a:t>‹#›</a:t>
            </a:fld>
            <a:endParaRPr lang="en-US" dirty="0"/>
          </a:p>
        </p:txBody>
      </p:sp>
      <p:sp>
        <p:nvSpPr>
          <p:cNvPr id="13" name="TextBox 12"/>
          <p:cNvSpPr txBox="1"/>
          <p:nvPr/>
        </p:nvSpPr>
        <p:spPr>
          <a:xfrm>
            <a:off x="10963299" y="6513516"/>
            <a:ext cx="1130252" cy="306387"/>
          </a:xfrm>
          <a:prstGeom prst="rect">
            <a:avLst/>
          </a:prstGeom>
        </p:spPr>
        <p:txBody>
          <a:bodyPr lIns="121931" tIns="60965" rIns="121931" bIns="60965" anchor="ctr"/>
          <a:lstStyle>
            <a:defPPr>
              <a:defRPr lang="en-US"/>
            </a:defPPr>
            <a:lvl1pPr algn="r">
              <a:defRPr sz="900">
                <a:solidFill>
                  <a:schemeClr val="bg1"/>
                </a:solidFill>
                <a:latin typeface="Arial" panose="020B0604020202020204" pitchFamily="34" charset="0"/>
                <a:cs typeface="Arial" panose="020B0604020202020204" pitchFamily="34" charset="0"/>
              </a:defRPr>
            </a:lvl1pPr>
          </a:lstStyle>
          <a:p>
            <a:pPr defTabSz="609676" fontAlgn="auto">
              <a:spcBef>
                <a:spcPts val="0"/>
              </a:spcBef>
              <a:spcAft>
                <a:spcPts val="0"/>
              </a:spcAft>
              <a:defRPr/>
            </a:pPr>
            <a:fld id="{EE2A8613-70D4-834E-B808-B9A053ED03CF}" type="slidenum">
              <a:rPr lang="en-CA" sz="900" smtClean="0">
                <a:ea typeface="+mn-ea"/>
              </a:rPr>
              <a:pPr defTabSz="609676" fontAlgn="auto">
                <a:spcBef>
                  <a:spcPts val="0"/>
                </a:spcBef>
                <a:spcAft>
                  <a:spcPts val="0"/>
                </a:spcAft>
                <a:defRPr/>
              </a:pPr>
              <a:t>‹#›</a:t>
            </a:fld>
            <a:endParaRPr lang="en-CA" sz="900" dirty="0">
              <a:ea typeface="+mn-ea"/>
            </a:endParaRPr>
          </a:p>
        </p:txBody>
      </p:sp>
    </p:spTree>
  </p:cSld>
  <p:clrMap bg1="lt1" tx1="dk1" bg2="lt2" tx2="dk2" accent1="accent1" accent2="accent2" accent3="accent3" accent4="accent4" accent5="accent5" accent6="accent6" hlink="hlink" folHlink="folHlink"/>
  <p:sldLayoutIdLst>
    <p:sldLayoutId id="2147483686" r:id="rId1"/>
    <p:sldLayoutId id="2147483689" r:id="rId2"/>
    <p:sldLayoutId id="2147483704" r:id="rId3"/>
    <p:sldLayoutId id="2147483690" r:id="rId4"/>
    <p:sldLayoutId id="2147483691" r:id="rId5"/>
    <p:sldLayoutId id="2147483692" r:id="rId6"/>
    <p:sldLayoutId id="2147483693" r:id="rId7"/>
    <p:sldLayoutId id="2147483694" r:id="rId8"/>
    <p:sldLayoutId id="2147483695" r:id="rId9"/>
    <p:sldLayoutId id="2147483705" r:id="rId10"/>
    <p:sldLayoutId id="2147483697" r:id="rId11"/>
    <p:sldLayoutId id="2147483698" r:id="rId12"/>
    <p:sldLayoutId id="2147483708" r:id="rId13"/>
    <p:sldLayoutId id="2147483703" r:id="rId14"/>
  </p:sldLayoutIdLst>
  <p:timing>
    <p:tnLst>
      <p:par>
        <p:cTn id="1" dur="indefinite" restart="never" nodeType="tmRoot"/>
      </p:par>
    </p:tnLst>
  </p:timing>
  <p:txStyles>
    <p:titleStyle>
      <a:lvl1pPr algn="l" defTabSz="608195" rtl="0" eaLnBrk="1" fontAlgn="base" hangingPunct="1">
        <a:spcBef>
          <a:spcPct val="0"/>
        </a:spcBef>
        <a:spcAft>
          <a:spcPct val="0"/>
        </a:spcAft>
        <a:defRPr sz="2801" b="1" kern="1200">
          <a:solidFill>
            <a:srgbClr val="ED1C24"/>
          </a:solidFill>
          <a:latin typeface="+mj-lt"/>
          <a:ea typeface="ＭＳ Ｐゴシック" charset="0"/>
          <a:cs typeface="ＭＳ Ｐゴシック" charset="0"/>
        </a:defRPr>
      </a:lvl1pPr>
      <a:lvl2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2pPr>
      <a:lvl3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3pPr>
      <a:lvl4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4pPr>
      <a:lvl5pPr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5pPr>
      <a:lvl6pPr marL="457337"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6pPr>
      <a:lvl7pPr marL="914674"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7pPr>
      <a:lvl8pPr marL="1372010"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8pPr>
      <a:lvl9pPr marL="1829349" algn="l" defTabSz="608195" rtl="0" eaLnBrk="1" fontAlgn="base" hangingPunct="1">
        <a:spcBef>
          <a:spcPct val="0"/>
        </a:spcBef>
        <a:spcAft>
          <a:spcPct val="0"/>
        </a:spcAft>
        <a:defRPr sz="2801" b="1">
          <a:solidFill>
            <a:srgbClr val="FF0000"/>
          </a:solidFill>
          <a:latin typeface="Arial" charset="0"/>
          <a:ea typeface="ＭＳ Ｐゴシック" charset="0"/>
          <a:cs typeface="ＭＳ Ｐゴシック" charset="0"/>
        </a:defRPr>
      </a:lvl9pPr>
    </p:titleStyle>
    <p:bodyStyle>
      <a:lvl1pPr marL="455750" indent="-455750" algn="l" defTabSz="608195" rtl="0" eaLnBrk="1" fontAlgn="base" hangingPunct="1">
        <a:spcBef>
          <a:spcPct val="20000"/>
        </a:spcBef>
        <a:spcAft>
          <a:spcPct val="0"/>
        </a:spcAft>
        <a:buClr>
          <a:schemeClr val="tx2"/>
        </a:buClr>
        <a:buFont typeface="Arial" charset="0"/>
        <a:buChar char="•"/>
        <a:defRPr sz="2201" kern="1200">
          <a:solidFill>
            <a:schemeClr val="tx2"/>
          </a:solidFill>
          <a:latin typeface="+mn-lt"/>
          <a:ea typeface="ＭＳ Ｐゴシック" charset="0"/>
          <a:cs typeface="ＭＳ Ｐゴシック" charset="0"/>
        </a:defRPr>
      </a:lvl1pPr>
      <a:lvl2pPr marL="989310" indent="-379527" algn="l" defTabSz="608195" rtl="0" eaLnBrk="1" fontAlgn="base" hangingPunct="1">
        <a:spcBef>
          <a:spcPct val="20000"/>
        </a:spcBef>
        <a:spcAft>
          <a:spcPct val="0"/>
        </a:spcAft>
        <a:buClr>
          <a:schemeClr val="tx2"/>
        </a:buClr>
        <a:buFont typeface="Arial" charset="0"/>
        <a:buChar char="–"/>
        <a:defRPr sz="1801" kern="1200">
          <a:solidFill>
            <a:schemeClr val="tx2"/>
          </a:solidFill>
          <a:latin typeface="+mn-lt"/>
          <a:ea typeface="ＭＳ Ｐゴシック" charset="0"/>
          <a:cs typeface="+mn-cs"/>
        </a:defRPr>
      </a:lvl2pPr>
      <a:lvl3pPr marL="1522870" indent="-303304" algn="l" defTabSz="608195" rtl="0" eaLnBrk="1" fontAlgn="base" hangingPunct="1">
        <a:spcBef>
          <a:spcPct val="20000"/>
        </a:spcBef>
        <a:spcAft>
          <a:spcPct val="0"/>
        </a:spcAft>
        <a:buClr>
          <a:schemeClr val="tx2"/>
        </a:buClr>
        <a:buFont typeface="Arial" charset="0"/>
        <a:buChar char="•"/>
        <a:defRPr sz="1600" kern="1200">
          <a:solidFill>
            <a:schemeClr val="tx2"/>
          </a:solidFill>
          <a:latin typeface="+mn-lt"/>
          <a:ea typeface="ＭＳ Ｐゴシック" charset="0"/>
          <a:cs typeface="+mn-cs"/>
        </a:defRPr>
      </a:lvl3pPr>
      <a:lvl4pPr marL="2132653"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4pPr>
      <a:lvl5pPr marL="2742434"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5pPr>
      <a:lvl6pPr marL="3353219" indent="-304838" algn="l" defTabSz="609676" rtl="0" eaLnBrk="1" latinLnBrk="0" hangingPunct="1">
        <a:spcBef>
          <a:spcPct val="20000"/>
        </a:spcBef>
        <a:buFont typeface="Arial"/>
        <a:buChar char="•"/>
        <a:defRPr sz="2701" kern="1200">
          <a:solidFill>
            <a:schemeClr val="tx1"/>
          </a:solidFill>
          <a:latin typeface="+mn-lt"/>
          <a:ea typeface="+mn-ea"/>
          <a:cs typeface="+mn-cs"/>
        </a:defRPr>
      </a:lvl6pPr>
      <a:lvl7pPr marL="3962896" indent="-304838" algn="l" defTabSz="609676" rtl="0" eaLnBrk="1" latinLnBrk="0" hangingPunct="1">
        <a:spcBef>
          <a:spcPct val="20000"/>
        </a:spcBef>
        <a:buFont typeface="Arial"/>
        <a:buChar char="•"/>
        <a:defRPr sz="2701" kern="1200">
          <a:solidFill>
            <a:schemeClr val="tx1"/>
          </a:solidFill>
          <a:latin typeface="+mn-lt"/>
          <a:ea typeface="+mn-ea"/>
          <a:cs typeface="+mn-cs"/>
        </a:defRPr>
      </a:lvl7pPr>
      <a:lvl8pPr marL="4572570" indent="-304838" algn="l" defTabSz="609676" rtl="0" eaLnBrk="1" latinLnBrk="0" hangingPunct="1">
        <a:spcBef>
          <a:spcPct val="20000"/>
        </a:spcBef>
        <a:buFont typeface="Arial"/>
        <a:buChar char="•"/>
        <a:defRPr sz="2701" kern="1200">
          <a:solidFill>
            <a:schemeClr val="tx1"/>
          </a:solidFill>
          <a:latin typeface="+mn-lt"/>
          <a:ea typeface="+mn-ea"/>
          <a:cs typeface="+mn-cs"/>
        </a:defRPr>
      </a:lvl8pPr>
      <a:lvl9pPr marL="5182246" indent="-304838" algn="l" defTabSz="609676" rtl="0" eaLnBrk="1" latinLnBrk="0" hangingPunct="1">
        <a:spcBef>
          <a:spcPct val="20000"/>
        </a:spcBef>
        <a:buFont typeface="Arial"/>
        <a:buChar char="•"/>
        <a:defRPr sz="2701" kern="1200">
          <a:solidFill>
            <a:schemeClr val="tx1"/>
          </a:solidFill>
          <a:latin typeface="+mn-lt"/>
          <a:ea typeface="+mn-ea"/>
          <a:cs typeface="+mn-cs"/>
        </a:defRPr>
      </a:lvl9pPr>
    </p:bodyStyle>
    <p:otherStyle>
      <a:defPPr>
        <a:defRPr lang="en-US"/>
      </a:defPPr>
      <a:lvl1pPr marL="0" algn="l" defTabSz="609676" rtl="0" eaLnBrk="1" latinLnBrk="0" hangingPunct="1">
        <a:defRPr sz="2401" kern="1200">
          <a:solidFill>
            <a:schemeClr val="tx1"/>
          </a:solidFill>
          <a:latin typeface="+mn-lt"/>
          <a:ea typeface="+mn-ea"/>
          <a:cs typeface="+mn-cs"/>
        </a:defRPr>
      </a:lvl1pPr>
      <a:lvl2pPr marL="609676" algn="l" defTabSz="609676" rtl="0" eaLnBrk="1" latinLnBrk="0" hangingPunct="1">
        <a:defRPr sz="2401" kern="1200">
          <a:solidFill>
            <a:schemeClr val="tx1"/>
          </a:solidFill>
          <a:latin typeface="+mn-lt"/>
          <a:ea typeface="+mn-ea"/>
          <a:cs typeface="+mn-cs"/>
        </a:defRPr>
      </a:lvl2pPr>
      <a:lvl3pPr marL="1219353" algn="l" defTabSz="609676" rtl="0" eaLnBrk="1" latinLnBrk="0" hangingPunct="1">
        <a:defRPr sz="2401" kern="1200">
          <a:solidFill>
            <a:schemeClr val="tx1"/>
          </a:solidFill>
          <a:latin typeface="+mn-lt"/>
          <a:ea typeface="+mn-ea"/>
          <a:cs typeface="+mn-cs"/>
        </a:defRPr>
      </a:lvl3pPr>
      <a:lvl4pPr marL="1829029" algn="l" defTabSz="609676" rtl="0" eaLnBrk="1" latinLnBrk="0" hangingPunct="1">
        <a:defRPr sz="2401" kern="1200">
          <a:solidFill>
            <a:schemeClr val="tx1"/>
          </a:solidFill>
          <a:latin typeface="+mn-lt"/>
          <a:ea typeface="+mn-ea"/>
          <a:cs typeface="+mn-cs"/>
        </a:defRPr>
      </a:lvl4pPr>
      <a:lvl5pPr marL="2438703" algn="l" defTabSz="609676" rtl="0" eaLnBrk="1" latinLnBrk="0" hangingPunct="1">
        <a:defRPr sz="2401" kern="1200">
          <a:solidFill>
            <a:schemeClr val="tx1"/>
          </a:solidFill>
          <a:latin typeface="+mn-lt"/>
          <a:ea typeface="+mn-ea"/>
          <a:cs typeface="+mn-cs"/>
        </a:defRPr>
      </a:lvl5pPr>
      <a:lvl6pPr marL="3048380" algn="l" defTabSz="609676" rtl="0" eaLnBrk="1" latinLnBrk="0" hangingPunct="1">
        <a:defRPr sz="2401" kern="1200">
          <a:solidFill>
            <a:schemeClr val="tx1"/>
          </a:solidFill>
          <a:latin typeface="+mn-lt"/>
          <a:ea typeface="+mn-ea"/>
          <a:cs typeface="+mn-cs"/>
        </a:defRPr>
      </a:lvl6pPr>
      <a:lvl7pPr marL="3658057" algn="l" defTabSz="609676" rtl="0" eaLnBrk="1" latinLnBrk="0" hangingPunct="1">
        <a:defRPr sz="2401" kern="1200">
          <a:solidFill>
            <a:schemeClr val="tx1"/>
          </a:solidFill>
          <a:latin typeface="+mn-lt"/>
          <a:ea typeface="+mn-ea"/>
          <a:cs typeface="+mn-cs"/>
        </a:defRPr>
      </a:lvl7pPr>
      <a:lvl8pPr marL="4267733" algn="l" defTabSz="609676" rtl="0" eaLnBrk="1" latinLnBrk="0" hangingPunct="1">
        <a:defRPr sz="2401" kern="1200">
          <a:solidFill>
            <a:schemeClr val="tx1"/>
          </a:solidFill>
          <a:latin typeface="+mn-lt"/>
          <a:ea typeface="+mn-ea"/>
          <a:cs typeface="+mn-cs"/>
        </a:defRPr>
      </a:lvl8pPr>
      <a:lvl9pPr marL="4877410" algn="l" defTabSz="609676" rtl="0" eaLnBrk="1" latinLnBrk="0" hangingPunct="1">
        <a:defRPr sz="24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info@csnpenslsc.ca"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Parcours du client</a:t>
            </a:r>
            <a:br>
              <a:rPr lang="fr-CA" dirty="0"/>
            </a:br>
            <a:r>
              <a:rPr lang="fr-CA" dirty="0"/>
              <a:t>VEI et EMAFE électronique</a:t>
            </a:r>
            <a:endParaRPr lang="en-US" dirty="0"/>
          </a:p>
        </p:txBody>
      </p:sp>
      <p:sp>
        <p:nvSpPr>
          <p:cNvPr id="5" name="Text Placeholder 4"/>
          <p:cNvSpPr>
            <a:spLocks noGrp="1"/>
          </p:cNvSpPr>
          <p:nvPr>
            <p:ph type="body" sz="quarter" idx="10"/>
          </p:nvPr>
        </p:nvSpPr>
        <p:spPr/>
        <p:txBody>
          <a:bodyPr/>
          <a:lstStyle/>
          <a:p>
            <a:r>
              <a:rPr lang="en-US" dirty="0" smtClean="0"/>
              <a:t> </a:t>
            </a:r>
            <a:r>
              <a:rPr lang="en-US" dirty="0" err="1" smtClean="0"/>
              <a:t>Janvier</a:t>
            </a:r>
            <a:r>
              <a:rPr lang="en-US" dirty="0" smtClean="0"/>
              <a:t> 2018</a:t>
            </a:r>
            <a:endParaRPr lang="en-US" dirty="0"/>
          </a:p>
        </p:txBody>
      </p:sp>
    </p:spTree>
    <p:extLst>
      <p:ext uri="{BB962C8B-B14F-4D97-AF65-F5344CB8AC3E}">
        <p14:creationId xmlns:p14="http://schemas.microsoft.com/office/powerpoint/2010/main" val="320091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Identification au moyen du service CléGC (suite)</a:t>
            </a:r>
            <a:endParaRPr lang="en-US" dirty="0"/>
          </a:p>
        </p:txBody>
      </p:sp>
      <p:sp>
        <p:nvSpPr>
          <p:cNvPr id="3" name="Rectangle 2"/>
          <p:cNvSpPr/>
          <p:nvPr/>
        </p:nvSpPr>
        <p:spPr>
          <a:xfrm>
            <a:off x="949843" y="5110211"/>
            <a:ext cx="9937897" cy="783869"/>
          </a:xfrm>
          <a:prstGeom prst="rect">
            <a:avLst/>
          </a:prstGeom>
          <a:ln w="9525">
            <a:solidFill>
              <a:schemeClr val="bg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nSpc>
                <a:spcPct val="107000"/>
              </a:lnSpc>
              <a:spcBef>
                <a:spcPts val="0"/>
              </a:spcBef>
              <a:spcAft>
                <a:spcPts val="800"/>
              </a:spcAft>
            </a:pPr>
            <a:r>
              <a:rPr lang="fr-CA" dirty="0">
                <a:solidFill>
                  <a:srgbClr val="414141"/>
                </a:solidFill>
                <a:latin typeface="Calibri" panose="020F0502020204030204" pitchFamily="34" charset="0"/>
                <a:ea typeface="Calibri" panose="020F0502020204030204" pitchFamily="34" charset="0"/>
                <a:cs typeface="Times New Roman" panose="02020603050405020304" pitchFamily="18" charset="0"/>
              </a:rPr>
              <a:t> </a:t>
            </a:r>
            <a:r>
              <a:rPr lang="fr-CA" dirty="0" smtClean="0">
                <a:solidFill>
                  <a:srgbClr val="414141"/>
                </a:solidFill>
                <a:latin typeface="Calibri" panose="020F0502020204030204" pitchFamily="34" charset="0"/>
                <a:ea typeface="Calibri" panose="020F0502020204030204" pitchFamily="34" charset="0"/>
                <a:cs typeface="Times New Roman" panose="02020603050405020304" pitchFamily="18" charset="0"/>
              </a:rPr>
              <a:t>        </a:t>
            </a:r>
            <a:r>
              <a:rPr lang="fr-CA" sz="1800" dirty="0" smtClean="0">
                <a:solidFill>
                  <a:srgbClr val="414141"/>
                </a:solidFill>
                <a:ea typeface="Calibri" panose="020F0502020204030204" pitchFamily="34" charset="0"/>
                <a:cs typeface="Times New Roman" panose="02020603050405020304" pitchFamily="18" charset="0"/>
              </a:rPr>
              <a:t>L’inscription </a:t>
            </a:r>
            <a:r>
              <a:rPr lang="fr-CA" sz="1800" dirty="0">
                <a:solidFill>
                  <a:srgbClr val="414141"/>
                </a:solidFill>
                <a:ea typeface="Calibri" panose="020F0502020204030204" pitchFamily="34" charset="0"/>
                <a:cs typeface="Times New Roman" panose="02020603050405020304" pitchFamily="18" charset="0"/>
              </a:rPr>
              <a:t>au service CléGC est terminée. L’étudiant peut poursuivre la </a:t>
            </a:r>
            <a:r>
              <a:rPr lang="fr-CA" sz="1800" dirty="0" smtClean="0">
                <a:solidFill>
                  <a:srgbClr val="414141"/>
                </a:solidFill>
                <a:ea typeface="Calibri" panose="020F0502020204030204" pitchFamily="34" charset="0"/>
                <a:cs typeface="Times New Roman" panose="02020603050405020304" pitchFamily="18" charset="0"/>
              </a:rPr>
              <a:t>création </a:t>
            </a:r>
            <a:r>
              <a:rPr lang="fr-CA" sz="1800" dirty="0">
                <a:solidFill>
                  <a:srgbClr val="414141"/>
                </a:solidFill>
                <a:ea typeface="Calibri" panose="020F0502020204030204" pitchFamily="34" charset="0"/>
                <a:cs typeface="Times New Roman" panose="02020603050405020304" pitchFamily="18" charset="0"/>
              </a:rPr>
              <a:t>de </a:t>
            </a:r>
            <a:r>
              <a:rPr lang="fr-CA" sz="1800" dirty="0" smtClean="0">
                <a:solidFill>
                  <a:srgbClr val="414141"/>
                </a:solidFill>
                <a:ea typeface="Calibri" panose="020F0502020204030204" pitchFamily="34" charset="0"/>
                <a:cs typeface="Times New Roman" panose="02020603050405020304" pitchFamily="18" charset="0"/>
              </a:rPr>
              <a:t>  	son </a:t>
            </a:r>
            <a:r>
              <a:rPr lang="fr-CA" sz="1800" dirty="0">
                <a:solidFill>
                  <a:srgbClr val="414141"/>
                </a:solidFill>
                <a:ea typeface="Calibri" panose="020F0502020204030204" pitchFamily="34" charset="0"/>
                <a:cs typeface="Times New Roman" panose="02020603050405020304" pitchFamily="18" charset="0"/>
              </a:rPr>
              <a:t>nouveau </a:t>
            </a:r>
            <a:r>
              <a:rPr lang="fr-CA" sz="1800" dirty="0" smtClean="0">
                <a:solidFill>
                  <a:srgbClr val="414141"/>
                </a:solidFill>
                <a:ea typeface="Calibri" panose="020F0502020204030204" pitchFamily="34" charset="0"/>
                <a:cs typeface="Times New Roman" panose="02020603050405020304" pitchFamily="18" charset="0"/>
              </a:rPr>
              <a:t>profil.</a:t>
            </a:r>
            <a:endParaRPr lang="en-US" sz="1800" dirty="0">
              <a:solidFill>
                <a:srgbClr val="414141"/>
              </a:solidFill>
              <a:effectLst/>
              <a:ea typeface="Calibri" panose="020F0502020204030204" pitchFamily="34" charset="0"/>
              <a:cs typeface="Times New Roman" panose="02020603050405020304" pitchFamily="18" charset="0"/>
            </a:endParaRPr>
          </a:p>
        </p:txBody>
      </p:sp>
      <p:pic>
        <p:nvPicPr>
          <p:cNvPr id="7" name="Picture 6"/>
          <p:cNvPicPr/>
          <p:nvPr/>
        </p:nvPicPr>
        <p:blipFill rotWithShape="1">
          <a:blip r:embed="rId2"/>
          <a:srcRect l="15276" r="17874" b="37826"/>
          <a:stretch/>
        </p:blipFill>
        <p:spPr>
          <a:xfrm>
            <a:off x="1487784" y="892280"/>
            <a:ext cx="8591592" cy="3944896"/>
          </a:xfrm>
          <a:prstGeom prst="rect">
            <a:avLst/>
          </a:prstGeom>
        </p:spPr>
      </p:pic>
      <p:sp>
        <p:nvSpPr>
          <p:cNvPr id="8" name="Oval 7"/>
          <p:cNvSpPr/>
          <p:nvPr/>
        </p:nvSpPr>
        <p:spPr>
          <a:xfrm>
            <a:off x="3979106" y="3264634"/>
            <a:ext cx="1324414" cy="65814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97877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Création d’un nouveau profil</a:t>
            </a:r>
            <a:endParaRPr lang="en-US" dirty="0"/>
          </a:p>
        </p:txBody>
      </p:sp>
      <p:sp>
        <p:nvSpPr>
          <p:cNvPr id="13" name="TextBox 12"/>
          <p:cNvSpPr txBox="1"/>
          <p:nvPr/>
        </p:nvSpPr>
        <p:spPr bwMode="auto">
          <a:xfrm>
            <a:off x="766776" y="1010329"/>
            <a:ext cx="5879334" cy="79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rtlCol="0" anchor="t" anchorCtr="0" compatLnSpc="1">
            <a:prstTxWarp prst="textNoShape">
              <a:avLst/>
            </a:prstTxWarp>
            <a:normAutofit/>
          </a:bodyPr>
          <a:lstStyle/>
          <a:p>
            <a:r>
              <a:rPr lang="fr-CA" sz="2000" dirty="0">
                <a:solidFill>
                  <a:srgbClr val="414141"/>
                </a:solidFill>
              </a:rPr>
              <a:t>L’étudiant doit ensuite accepter les modalités et l’énoncé de </a:t>
            </a:r>
            <a:r>
              <a:rPr lang="fr-CA" sz="2000" dirty="0" smtClean="0">
                <a:solidFill>
                  <a:srgbClr val="414141"/>
                </a:solidFill>
              </a:rPr>
              <a:t>confidentialité.</a:t>
            </a:r>
            <a:endParaRPr lang="en-US" sz="2000" dirty="0">
              <a:solidFill>
                <a:srgbClr val="414141"/>
              </a:solidFill>
            </a:endParaRPr>
          </a:p>
          <a:p>
            <a:endParaRPr lang="en-US" sz="2000" dirty="0">
              <a:solidFill>
                <a:schemeClr val="tx2"/>
              </a:solidFill>
            </a:endParaRPr>
          </a:p>
        </p:txBody>
      </p:sp>
      <p:pic>
        <p:nvPicPr>
          <p:cNvPr id="14" name="Picture 13"/>
          <p:cNvPicPr/>
          <p:nvPr/>
        </p:nvPicPr>
        <p:blipFill rotWithShape="1">
          <a:blip r:embed="rId2"/>
          <a:srcRect l="18013" r="3189" b="76314"/>
          <a:stretch/>
        </p:blipFill>
        <p:spPr>
          <a:xfrm>
            <a:off x="766776" y="1993004"/>
            <a:ext cx="5977930" cy="3529150"/>
          </a:xfrm>
          <a:prstGeom prst="rect">
            <a:avLst/>
          </a:prstGeom>
        </p:spPr>
      </p:pic>
      <p:pic>
        <p:nvPicPr>
          <p:cNvPr id="16" name="Picture 15"/>
          <p:cNvPicPr/>
          <p:nvPr/>
        </p:nvPicPr>
        <p:blipFill rotWithShape="1">
          <a:blip r:embed="rId3"/>
          <a:srcRect l="12885" t="112" r="2087" b="54888"/>
          <a:stretch/>
        </p:blipFill>
        <p:spPr>
          <a:xfrm>
            <a:off x="7037834" y="875714"/>
            <a:ext cx="4447030" cy="5243732"/>
          </a:xfrm>
          <a:prstGeom prst="rect">
            <a:avLst/>
          </a:prstGeom>
        </p:spPr>
      </p:pic>
    </p:spTree>
    <p:extLst>
      <p:ext uri="{BB962C8B-B14F-4D97-AF65-F5344CB8AC3E}">
        <p14:creationId xmlns:p14="http://schemas.microsoft.com/office/powerpoint/2010/main" val="820454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Création d’un nouveau profil (suite)</a:t>
            </a:r>
            <a:endParaRPr lang="en-US" dirty="0"/>
          </a:p>
        </p:txBody>
      </p:sp>
      <p:sp>
        <p:nvSpPr>
          <p:cNvPr id="11" name="Oval 10"/>
          <p:cNvSpPr/>
          <p:nvPr/>
        </p:nvSpPr>
        <p:spPr>
          <a:xfrm>
            <a:off x="261698" y="4840015"/>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12" name="Text Placeholder 4"/>
          <p:cNvSpPr txBox="1">
            <a:spLocks/>
          </p:cNvSpPr>
          <p:nvPr/>
        </p:nvSpPr>
        <p:spPr>
          <a:xfrm>
            <a:off x="1102138" y="5029621"/>
            <a:ext cx="396879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sz="1800" dirty="0">
                <a:solidFill>
                  <a:srgbClr val="414141"/>
                </a:solidFill>
              </a:rPr>
              <a:t>L’étudiant choisit l’option 1 : Nouvel </a:t>
            </a:r>
            <a:r>
              <a:rPr lang="fr-CA" sz="1800" dirty="0" smtClean="0">
                <a:solidFill>
                  <a:srgbClr val="414141"/>
                </a:solidFill>
              </a:rPr>
              <a:t>utilisateur.</a:t>
            </a:r>
            <a:endParaRPr lang="en-US" sz="18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4" name="Oval 13"/>
          <p:cNvSpPr/>
          <p:nvPr/>
        </p:nvSpPr>
        <p:spPr>
          <a:xfrm>
            <a:off x="9432296" y="1009407"/>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a:t>
            </a:r>
            <a:endParaRPr lang="en-US" dirty="0"/>
          </a:p>
        </p:txBody>
      </p:sp>
      <p:sp>
        <p:nvSpPr>
          <p:cNvPr id="15" name="Text Placeholder 4"/>
          <p:cNvSpPr txBox="1">
            <a:spLocks/>
          </p:cNvSpPr>
          <p:nvPr/>
        </p:nvSpPr>
        <p:spPr>
          <a:xfrm>
            <a:off x="9652806" y="1822959"/>
            <a:ext cx="2266275" cy="26785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sz="1800" dirty="0">
                <a:solidFill>
                  <a:srgbClr val="414141"/>
                </a:solidFill>
              </a:rPr>
              <a:t>L’étudiant entre les renseignements suivants :</a:t>
            </a:r>
            <a:endParaRPr lang="en-US" sz="1800" dirty="0">
              <a:solidFill>
                <a:srgbClr val="414141"/>
              </a:solidFill>
            </a:endParaRPr>
          </a:p>
          <a:p>
            <a:pPr marL="285750" lvl="0" indent="-285750">
              <a:buFont typeface="Arial" panose="020B0604020202020204" pitchFamily="34" charset="0"/>
              <a:buChar char="•"/>
            </a:pPr>
            <a:r>
              <a:rPr lang="fr-CA" sz="1600" dirty="0">
                <a:solidFill>
                  <a:srgbClr val="414141"/>
                </a:solidFill>
              </a:rPr>
              <a:t>Numéro d’EMAFE</a:t>
            </a:r>
            <a:endParaRPr lang="en-US" sz="1600" dirty="0">
              <a:solidFill>
                <a:srgbClr val="414141"/>
              </a:solidFill>
            </a:endParaRPr>
          </a:p>
          <a:p>
            <a:pPr marL="285750" lvl="0" indent="-285750">
              <a:buFont typeface="Arial" panose="020B0604020202020204" pitchFamily="34" charset="0"/>
              <a:buChar char="•"/>
            </a:pPr>
            <a:r>
              <a:rPr lang="fr-CA" sz="1600" dirty="0">
                <a:solidFill>
                  <a:srgbClr val="414141"/>
                </a:solidFill>
              </a:rPr>
              <a:t>NAS</a:t>
            </a:r>
            <a:endParaRPr lang="en-US" sz="1600" dirty="0">
              <a:solidFill>
                <a:srgbClr val="414141"/>
              </a:solidFill>
            </a:endParaRPr>
          </a:p>
          <a:p>
            <a:pPr marL="285750" lvl="0" indent="-285750">
              <a:buFont typeface="Arial" panose="020B0604020202020204" pitchFamily="34" charset="0"/>
              <a:buChar char="•"/>
            </a:pPr>
            <a:r>
              <a:rPr lang="fr-CA" sz="1600" dirty="0">
                <a:solidFill>
                  <a:srgbClr val="414141"/>
                </a:solidFill>
              </a:rPr>
              <a:t>Date de naissance</a:t>
            </a:r>
            <a:endParaRPr lang="en-US" sz="1600" dirty="0">
              <a:solidFill>
                <a:srgbClr val="414141"/>
              </a:solidFill>
            </a:endParaRPr>
          </a:p>
          <a:p>
            <a:pPr marL="285750" lvl="0" indent="-285750">
              <a:buFont typeface="Arial" panose="020B0604020202020204" pitchFamily="34" charset="0"/>
              <a:buChar char="•"/>
            </a:pPr>
            <a:r>
              <a:rPr lang="fr-CA" sz="1600" dirty="0">
                <a:solidFill>
                  <a:srgbClr val="414141"/>
                </a:solidFill>
              </a:rPr>
              <a:t>Questions de sécurité</a:t>
            </a:r>
            <a:endParaRPr lang="en-US" sz="16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17" name="Picture 16"/>
          <p:cNvPicPr/>
          <p:nvPr/>
        </p:nvPicPr>
        <p:blipFill rotWithShape="1">
          <a:blip r:embed="rId2"/>
          <a:srcRect l="14790" r="12595" b="49523"/>
          <a:stretch/>
        </p:blipFill>
        <p:spPr>
          <a:xfrm>
            <a:off x="174006" y="1009407"/>
            <a:ext cx="5210420" cy="3486046"/>
          </a:xfrm>
          <a:prstGeom prst="rect">
            <a:avLst/>
          </a:prstGeom>
        </p:spPr>
      </p:pic>
      <p:sp>
        <p:nvSpPr>
          <p:cNvPr id="5" name="Oval 4"/>
          <p:cNvSpPr/>
          <p:nvPr/>
        </p:nvSpPr>
        <p:spPr>
          <a:xfrm>
            <a:off x="1424955" y="2710374"/>
            <a:ext cx="2243377" cy="45183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pic>
        <p:nvPicPr>
          <p:cNvPr id="18" name="Picture 17"/>
          <p:cNvPicPr/>
          <p:nvPr/>
        </p:nvPicPr>
        <p:blipFill rotWithShape="1">
          <a:blip r:embed="rId3"/>
          <a:srcRect l="20051" r="19487" b="36772"/>
          <a:stretch/>
        </p:blipFill>
        <p:spPr>
          <a:xfrm>
            <a:off x="5665304" y="1009407"/>
            <a:ext cx="3593592" cy="5026341"/>
          </a:xfrm>
          <a:prstGeom prst="rect">
            <a:avLst/>
          </a:prstGeom>
        </p:spPr>
      </p:pic>
      <p:sp>
        <p:nvSpPr>
          <p:cNvPr id="19" name="Oval 18"/>
          <p:cNvSpPr/>
          <p:nvPr/>
        </p:nvSpPr>
        <p:spPr>
          <a:xfrm>
            <a:off x="6364224" y="5769864"/>
            <a:ext cx="666052" cy="28757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806059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Création d’un nouveau profil (suite)</a:t>
            </a:r>
            <a:endParaRPr lang="en-US" dirty="0"/>
          </a:p>
        </p:txBody>
      </p:sp>
      <p:sp>
        <p:nvSpPr>
          <p:cNvPr id="14" name="Oval 13"/>
          <p:cNvSpPr/>
          <p:nvPr/>
        </p:nvSpPr>
        <p:spPr>
          <a:xfrm>
            <a:off x="426946" y="2826350"/>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3</a:t>
            </a:r>
            <a:endParaRPr lang="en-US" dirty="0"/>
          </a:p>
        </p:txBody>
      </p:sp>
      <p:sp>
        <p:nvSpPr>
          <p:cNvPr id="15" name="Text Placeholder 4"/>
          <p:cNvSpPr txBox="1">
            <a:spLocks/>
          </p:cNvSpPr>
          <p:nvPr/>
        </p:nvSpPr>
        <p:spPr>
          <a:xfrm>
            <a:off x="1267386" y="2801391"/>
            <a:ext cx="3272719" cy="14922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solidFill>
                  <a:srgbClr val="414141"/>
                </a:solidFill>
              </a:rPr>
              <a:t>L’étudiant confirme que les renseignements sont exacts et soumet sa </a:t>
            </a:r>
            <a:r>
              <a:rPr lang="fr-CA" sz="1800" dirty="0" smtClean="0">
                <a:solidFill>
                  <a:srgbClr val="414141"/>
                </a:solidFill>
              </a:rPr>
              <a:t>demande.</a:t>
            </a:r>
            <a:endParaRPr lang="en-US" sz="1800" dirty="0">
              <a:solidFill>
                <a:srgbClr val="41414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648" y="893943"/>
            <a:ext cx="6674193" cy="5486682"/>
          </a:xfrm>
          <a:prstGeom prst="rect">
            <a:avLst/>
          </a:prstGeom>
        </p:spPr>
      </p:pic>
      <p:sp>
        <p:nvSpPr>
          <p:cNvPr id="12" name="Oval 11"/>
          <p:cNvSpPr/>
          <p:nvPr/>
        </p:nvSpPr>
        <p:spPr>
          <a:xfrm>
            <a:off x="6645008" y="5910280"/>
            <a:ext cx="1024178" cy="33337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35156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Inscription – Étape 4</a:t>
            </a:r>
            <a:endParaRPr lang="en-US" dirty="0"/>
          </a:p>
        </p:txBody>
      </p:sp>
      <p:sp>
        <p:nvSpPr>
          <p:cNvPr id="4" name="Text Placeholder 4"/>
          <p:cNvSpPr txBox="1">
            <a:spLocks/>
          </p:cNvSpPr>
          <p:nvPr/>
        </p:nvSpPr>
        <p:spPr>
          <a:xfrm>
            <a:off x="825046" y="1067235"/>
            <a:ext cx="10380509"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rgbClr val="414141"/>
                </a:solidFill>
              </a:rPr>
              <a:t>Une fois que l’étudiant a complété le processus de vérification de l’identité, il est redirigé vers la page d’accueil sécurisée, où il peut commencer à remplir son EMAFE.</a:t>
            </a:r>
            <a:endParaRPr lang="en-US" dirty="0">
              <a:solidFill>
                <a:srgbClr val="414141"/>
              </a:solidFill>
            </a:endParaRPr>
          </a:p>
        </p:txBody>
      </p:sp>
      <p:pic>
        <p:nvPicPr>
          <p:cNvPr id="10" name="Picture 9"/>
          <p:cNvPicPr/>
          <p:nvPr/>
        </p:nvPicPr>
        <p:blipFill rotWithShape="1">
          <a:blip r:embed="rId2"/>
          <a:srcRect l="22121" r="21935" b="27194"/>
          <a:stretch/>
        </p:blipFill>
        <p:spPr>
          <a:xfrm>
            <a:off x="2271461" y="1737391"/>
            <a:ext cx="7439458" cy="4779788"/>
          </a:xfrm>
          <a:prstGeom prst="rect">
            <a:avLst/>
          </a:prstGeom>
        </p:spPr>
      </p:pic>
    </p:spTree>
    <p:extLst>
      <p:ext uri="{BB962C8B-B14F-4D97-AF65-F5344CB8AC3E}">
        <p14:creationId xmlns:p14="http://schemas.microsoft.com/office/powerpoint/2010/main" val="2690356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EMAFE</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91032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EMAFE – Étape 1 : Renseignements personnels</a:t>
            </a:r>
            <a:endParaRPr lang="en-US" dirty="0"/>
          </a:p>
        </p:txBody>
      </p:sp>
      <p:sp>
        <p:nvSpPr>
          <p:cNvPr id="7" name="Text Placeholder 4"/>
          <p:cNvSpPr txBox="1">
            <a:spLocks/>
          </p:cNvSpPr>
          <p:nvPr/>
        </p:nvSpPr>
        <p:spPr>
          <a:xfrm>
            <a:off x="623887" y="928318"/>
            <a:ext cx="10858260"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solidFill>
                  <a:srgbClr val="414141"/>
                </a:solidFill>
              </a:rPr>
              <a:t>Dès que l’étudiant clique sur le bouton « Remplir mon EMAFE », on le redirige vers la première étape du processus d’EMAFE, qui consiste à fournir ses renseignements personnels.</a:t>
            </a:r>
            <a:endParaRPr lang="en-US" sz="18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9" name="Picture 8"/>
          <p:cNvPicPr/>
          <p:nvPr/>
        </p:nvPicPr>
        <p:blipFill rotWithShape="1">
          <a:blip r:embed="rId2"/>
          <a:srcRect l="21796" r="22862" b="52516"/>
          <a:stretch/>
        </p:blipFill>
        <p:spPr>
          <a:xfrm>
            <a:off x="1041400" y="1486230"/>
            <a:ext cx="4554292" cy="4978070"/>
          </a:xfrm>
          <a:prstGeom prst="rect">
            <a:avLst/>
          </a:prstGeom>
        </p:spPr>
      </p:pic>
      <p:pic>
        <p:nvPicPr>
          <p:cNvPr id="10" name="Picture 9"/>
          <p:cNvPicPr/>
          <p:nvPr/>
        </p:nvPicPr>
        <p:blipFill rotWithShape="1">
          <a:blip r:embed="rId2"/>
          <a:srcRect l="21796" t="47316" r="22862" b="9913"/>
          <a:stretch/>
        </p:blipFill>
        <p:spPr>
          <a:xfrm>
            <a:off x="6013206" y="1445660"/>
            <a:ext cx="5043826" cy="5040922"/>
          </a:xfrm>
          <a:prstGeom prst="rect">
            <a:avLst/>
          </a:prstGeom>
        </p:spPr>
      </p:pic>
      <p:sp>
        <p:nvSpPr>
          <p:cNvPr id="13" name="Oval 12"/>
          <p:cNvSpPr/>
          <p:nvPr/>
        </p:nvSpPr>
        <p:spPr>
          <a:xfrm>
            <a:off x="10407338" y="6100176"/>
            <a:ext cx="862252" cy="3864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4588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fr-CA" dirty="0"/>
              <a:t>EMAFE – Étape 2 : Renseignements bancaires</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 Placeholder 4"/>
          <p:cNvSpPr txBox="1">
            <a:spLocks/>
          </p:cNvSpPr>
          <p:nvPr/>
        </p:nvSpPr>
        <p:spPr>
          <a:xfrm>
            <a:off x="623887" y="928318"/>
            <a:ext cx="10199283"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rgbClr val="414141"/>
                </a:solidFill>
              </a:rPr>
              <a:t>L’étudiant entre ensuite ses renseignements bancaires.</a:t>
            </a:r>
            <a:endParaRPr lang="en-US"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10" name="Picture 9"/>
          <p:cNvPicPr/>
          <p:nvPr/>
        </p:nvPicPr>
        <p:blipFill rotWithShape="1">
          <a:blip r:embed="rId2"/>
          <a:srcRect l="21436" t="-2" r="22872" b="48406"/>
          <a:stretch/>
        </p:blipFill>
        <p:spPr>
          <a:xfrm>
            <a:off x="526427" y="1371600"/>
            <a:ext cx="5007762" cy="4956048"/>
          </a:xfrm>
          <a:prstGeom prst="rect">
            <a:avLst/>
          </a:prstGeom>
        </p:spPr>
      </p:pic>
      <p:pic>
        <p:nvPicPr>
          <p:cNvPr id="15" name="Picture 14"/>
          <p:cNvPicPr/>
          <p:nvPr/>
        </p:nvPicPr>
        <p:blipFill rotWithShape="1">
          <a:blip r:embed="rId2"/>
          <a:srcRect l="21436" t="51451" r="22872" b="12412"/>
          <a:stretch/>
        </p:blipFill>
        <p:spPr>
          <a:xfrm>
            <a:off x="5723528" y="1581913"/>
            <a:ext cx="6159528" cy="4269568"/>
          </a:xfrm>
          <a:prstGeom prst="rect">
            <a:avLst/>
          </a:prstGeom>
          <a:ln>
            <a:solidFill>
              <a:schemeClr val="bg1">
                <a:lumMod val="95000"/>
              </a:schemeClr>
            </a:solidFill>
          </a:ln>
        </p:spPr>
      </p:pic>
      <p:sp>
        <p:nvSpPr>
          <p:cNvPr id="11" name="Oval 10"/>
          <p:cNvSpPr/>
          <p:nvPr/>
        </p:nvSpPr>
        <p:spPr>
          <a:xfrm>
            <a:off x="11237499" y="5516866"/>
            <a:ext cx="645557" cy="40539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945064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fr-CA" dirty="0"/>
              <a:t>EMAFE – Étape 3 : Sommaire des renseignements</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 Placeholder 4"/>
          <p:cNvSpPr txBox="1">
            <a:spLocks/>
          </p:cNvSpPr>
          <p:nvPr/>
        </p:nvSpPr>
        <p:spPr>
          <a:xfrm>
            <a:off x="5562717" y="1142800"/>
            <a:ext cx="6420176" cy="10006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rgbClr val="414141"/>
                </a:solidFill>
              </a:rPr>
              <a:t>L’étudiant peut passer en revue et corriger, au besoin, les renseignements qu’il a fournis, avant de passer à la dernière étape. </a:t>
            </a:r>
            <a:endParaRPr lang="en-US"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2000" b="1" i="0" u="none" strike="noStrike" kern="1200" cap="none" spc="0" normalizeH="0" baseline="0" noProof="0" dirty="0">
              <a:ln>
                <a:noFill/>
              </a:ln>
              <a:solidFill>
                <a:srgbClr val="414141"/>
              </a:solidFill>
              <a:effectLst/>
              <a:uLnTx/>
              <a:uFillTx/>
              <a:latin typeface="Arial"/>
              <a:ea typeface="+mn-ea"/>
              <a:cs typeface="+mn-cs"/>
            </a:endParaRPr>
          </a:p>
        </p:txBody>
      </p:sp>
      <p:pic>
        <p:nvPicPr>
          <p:cNvPr id="10" name="Picture 9"/>
          <p:cNvPicPr/>
          <p:nvPr/>
        </p:nvPicPr>
        <p:blipFill rotWithShape="1">
          <a:blip r:embed="rId3"/>
          <a:srcRect l="22205" t="1" r="23026" b="46203"/>
          <a:stretch/>
        </p:blipFill>
        <p:spPr>
          <a:xfrm>
            <a:off x="469273" y="838097"/>
            <a:ext cx="4622636" cy="5519500"/>
          </a:xfrm>
          <a:prstGeom prst="rect">
            <a:avLst/>
          </a:prstGeom>
        </p:spPr>
      </p:pic>
      <p:pic>
        <p:nvPicPr>
          <p:cNvPr id="15" name="Picture 14"/>
          <p:cNvPicPr/>
          <p:nvPr/>
        </p:nvPicPr>
        <p:blipFill rotWithShape="1">
          <a:blip r:embed="rId3"/>
          <a:srcRect l="22205" t="53797" r="23026" b="10766"/>
          <a:stretch/>
        </p:blipFill>
        <p:spPr>
          <a:xfrm>
            <a:off x="5682183" y="1997822"/>
            <a:ext cx="5746506" cy="4519724"/>
          </a:xfrm>
          <a:prstGeom prst="rect">
            <a:avLst/>
          </a:prstGeom>
        </p:spPr>
      </p:pic>
      <p:sp>
        <p:nvSpPr>
          <p:cNvPr id="11" name="Oval 10"/>
          <p:cNvSpPr/>
          <p:nvPr/>
        </p:nvSpPr>
        <p:spPr>
          <a:xfrm>
            <a:off x="10898387" y="6222971"/>
            <a:ext cx="649768" cy="269252"/>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2247093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fr-CA" dirty="0"/>
              <a:t>EMAFE – Étape 4 : Modalités</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 Placeholder 4"/>
          <p:cNvSpPr txBox="1">
            <a:spLocks/>
          </p:cNvSpPr>
          <p:nvPr/>
        </p:nvSpPr>
        <p:spPr>
          <a:xfrm>
            <a:off x="303800" y="1378447"/>
            <a:ext cx="4225670" cy="2715087"/>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rgbClr val="414141"/>
                </a:solidFill>
              </a:rPr>
              <a:t>L’étudiant passe en revue et accepte les modalités de l’entente. Le processus est terminé. </a:t>
            </a:r>
            <a:endParaRPr lang="en-US" dirty="0">
              <a:solidFill>
                <a:srgbClr val="414141"/>
              </a:solidFill>
            </a:endParaRPr>
          </a:p>
        </p:txBody>
      </p:sp>
      <p:pic>
        <p:nvPicPr>
          <p:cNvPr id="8" name="Picture 7"/>
          <p:cNvPicPr/>
          <p:nvPr/>
        </p:nvPicPr>
        <p:blipFill rotWithShape="1">
          <a:blip r:embed="rId2"/>
          <a:srcRect l="21200" r="23177" b="21597"/>
          <a:stretch/>
        </p:blipFill>
        <p:spPr>
          <a:xfrm>
            <a:off x="5013655" y="838097"/>
            <a:ext cx="6336364" cy="5507664"/>
          </a:xfrm>
          <a:prstGeom prst="rect">
            <a:avLst/>
          </a:prstGeom>
        </p:spPr>
      </p:pic>
      <p:sp>
        <p:nvSpPr>
          <p:cNvPr id="10" name="Oval 9"/>
          <p:cNvSpPr/>
          <p:nvPr/>
        </p:nvSpPr>
        <p:spPr>
          <a:xfrm>
            <a:off x="10525134" y="6069535"/>
            <a:ext cx="928448" cy="27622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485766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Vérification électronique de l’identité</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27145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EMAFE – Merci</a:t>
            </a:r>
            <a:endParaRPr lang="en-US" dirty="0"/>
          </a:p>
        </p:txBody>
      </p:sp>
      <p:sp>
        <p:nvSpPr>
          <p:cNvPr id="4" name="Text Placeholder 4"/>
          <p:cNvSpPr txBox="1">
            <a:spLocks/>
          </p:cNvSpPr>
          <p:nvPr/>
        </p:nvSpPr>
        <p:spPr>
          <a:xfrm>
            <a:off x="1752251" y="1023290"/>
            <a:ext cx="8834770" cy="78105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rgbClr val="414141"/>
                </a:solidFill>
              </a:rPr>
              <a:t>Une page de remerciement s’affiche.  </a:t>
            </a:r>
            <a:endParaRPr lang="en-US" dirty="0">
              <a:solidFill>
                <a:srgbClr val="414141"/>
              </a:solidFill>
            </a:endParaRPr>
          </a:p>
        </p:txBody>
      </p:sp>
      <p:pic>
        <p:nvPicPr>
          <p:cNvPr id="7" name="Picture 6"/>
          <p:cNvPicPr/>
          <p:nvPr/>
        </p:nvPicPr>
        <p:blipFill rotWithShape="1">
          <a:blip r:embed="rId2"/>
          <a:srcRect l="21928" r="21981" b="32218"/>
          <a:stretch/>
        </p:blipFill>
        <p:spPr>
          <a:xfrm>
            <a:off x="1752251" y="1515418"/>
            <a:ext cx="8255108" cy="4925000"/>
          </a:xfrm>
          <a:prstGeom prst="rect">
            <a:avLst/>
          </a:prstGeom>
        </p:spPr>
      </p:pic>
    </p:spTree>
    <p:extLst>
      <p:ext uri="{BB962C8B-B14F-4D97-AF65-F5344CB8AC3E}">
        <p14:creationId xmlns:p14="http://schemas.microsoft.com/office/powerpoint/2010/main" val="3060510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05837"/>
            <a:ext cx="11402102" cy="649283"/>
          </a:xfrm>
        </p:spPr>
        <p:txBody>
          <a:bodyPr/>
          <a:lstStyle/>
          <a:p>
            <a:r>
              <a:rPr lang="fr-CA" dirty="0"/>
              <a:t>Message « EMAFE remplie »</a:t>
            </a:r>
            <a:endParaRPr lang="en-US" dirty="0"/>
          </a:p>
        </p:txBody>
      </p:sp>
      <p:sp>
        <p:nvSpPr>
          <p:cNvPr id="6" name="Rectangle 2"/>
          <p:cNvSpPr>
            <a:spLocks noChangeArrowheads="1"/>
          </p:cNvSpPr>
          <p:nvPr/>
        </p:nvSpPr>
        <p:spPr bwMode="auto">
          <a:xfrm>
            <a:off x="420077" y="-22860"/>
            <a:ext cx="7153332"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4157562" y="-22860"/>
            <a:ext cx="3876876" cy="4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p:nvPr/>
        </p:nvSpPr>
        <p:spPr bwMode="auto">
          <a:xfrm>
            <a:off x="7573409" y="980093"/>
            <a:ext cx="4008997" cy="496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rtlCol="0" anchor="t" anchorCtr="0" compatLnSpc="1">
            <a:prstTxWarp prst="textNoShape">
              <a:avLst/>
            </a:prstTxWarp>
            <a:normAutofit/>
          </a:bodyPr>
          <a:lstStyle/>
          <a:p>
            <a:r>
              <a:rPr lang="fr-CA" sz="2000" b="1" dirty="0">
                <a:solidFill>
                  <a:srgbClr val="414141"/>
                </a:solidFill>
              </a:rPr>
              <a:t>Un nouveau message est envoyé dans la boîte aux lettres sécurisée de l’étudiant. Il renferme un lien vers une copie générique des modalités de l’entente.</a:t>
            </a:r>
            <a:endParaRPr lang="en-US" sz="2000" dirty="0">
              <a:solidFill>
                <a:srgbClr val="414141"/>
              </a:solidFill>
            </a:endParaRPr>
          </a:p>
          <a:p>
            <a:endParaRPr lang="en-US" sz="2000" dirty="0">
              <a:solidFill>
                <a:schemeClr val="tx2"/>
              </a:solidFill>
            </a:endParaRPr>
          </a:p>
        </p:txBody>
      </p:sp>
      <p:pic>
        <p:nvPicPr>
          <p:cNvPr id="10" name="Picture 9"/>
          <p:cNvPicPr/>
          <p:nvPr/>
        </p:nvPicPr>
        <p:blipFill rotWithShape="1">
          <a:blip r:embed="rId3"/>
          <a:srcRect l="17974" r="18784" b="20358"/>
          <a:stretch/>
        </p:blipFill>
        <p:spPr>
          <a:xfrm>
            <a:off x="170118" y="1070926"/>
            <a:ext cx="7283306" cy="4690840"/>
          </a:xfrm>
          <a:prstGeom prst="rect">
            <a:avLst/>
          </a:prstGeom>
        </p:spPr>
      </p:pic>
    </p:spTree>
    <p:extLst>
      <p:ext uri="{BB962C8B-B14F-4D97-AF65-F5344CB8AC3E}">
        <p14:creationId xmlns:p14="http://schemas.microsoft.com/office/powerpoint/2010/main" val="1174693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Une fois l’EMAFE remplie</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995929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Une fois l’EMAFE remplie</a:t>
            </a:r>
            <a:endParaRPr lang="en-CA" dirty="0"/>
          </a:p>
        </p:txBody>
      </p:sp>
      <p:sp>
        <p:nvSpPr>
          <p:cNvPr id="9" name="Text Placeholder 4"/>
          <p:cNvSpPr txBox="1">
            <a:spLocks/>
          </p:cNvSpPr>
          <p:nvPr/>
        </p:nvSpPr>
        <p:spPr>
          <a:xfrm>
            <a:off x="443180" y="949351"/>
            <a:ext cx="5574848" cy="146813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defRPr/>
            </a:pPr>
            <a:r>
              <a:rPr lang="fr-CA" sz="1800" b="0" dirty="0">
                <a:solidFill>
                  <a:srgbClr val="414141"/>
                </a:solidFill>
                <a:latin typeface="+mj-lt"/>
              </a:rPr>
              <a:t>Une fois l’EMAFE remplie, le CSNPE enverra à l’étudiant un courriel du compte </a:t>
            </a:r>
            <a:r>
              <a:rPr lang="fr-CA" sz="1800" b="0" u="sng" dirty="0">
                <a:solidFill>
                  <a:srgbClr val="414141"/>
                </a:solidFill>
                <a:latin typeface="+mj-lt"/>
                <a:hlinkClick r:id="rId2"/>
              </a:rPr>
              <a:t>info@csnpenslsc.ca</a:t>
            </a:r>
            <a:r>
              <a:rPr lang="fr-CA" sz="1800" b="0" dirty="0">
                <a:solidFill>
                  <a:srgbClr val="414141"/>
                </a:solidFill>
                <a:latin typeface="+mj-lt"/>
              </a:rPr>
              <a:t>, ayant pour </a:t>
            </a:r>
            <a:r>
              <a:rPr lang="fr-CA" sz="1800" b="0" dirty="0" smtClean="0">
                <a:solidFill>
                  <a:srgbClr val="414141"/>
                </a:solidFill>
                <a:latin typeface="+mj-lt"/>
              </a:rPr>
              <a:t>objet </a:t>
            </a:r>
            <a:r>
              <a:rPr lang="fr-CA" sz="1800" b="0" i="1" dirty="0" smtClean="0">
                <a:solidFill>
                  <a:srgbClr val="414141"/>
                </a:solidFill>
                <a:latin typeface="+mj-lt"/>
              </a:rPr>
              <a:t>« Mise à jour importante : Vérifiez votre boîte aux lettres électronique »</a:t>
            </a:r>
            <a:r>
              <a:rPr lang="fr-CA" sz="1800" b="0" dirty="0" smtClean="0">
                <a:solidFill>
                  <a:srgbClr val="414141"/>
                </a:solidFill>
                <a:latin typeface="+mj-lt"/>
              </a:rPr>
              <a:t>,</a:t>
            </a:r>
            <a:r>
              <a:rPr lang="fr-CA" sz="1800" b="0" i="1" dirty="0" smtClean="0">
                <a:solidFill>
                  <a:srgbClr val="414141"/>
                </a:solidFill>
                <a:latin typeface="+mj-lt"/>
              </a:rPr>
              <a:t> </a:t>
            </a:r>
            <a:r>
              <a:rPr lang="fr-CA" sz="1800" b="0" dirty="0">
                <a:solidFill>
                  <a:srgbClr val="414141"/>
                </a:solidFill>
                <a:latin typeface="+mj-lt"/>
              </a:rPr>
              <a:t>lorsque les fonds du prêt ou de la bourse d’études auront été versés.</a:t>
            </a:r>
            <a:endParaRPr kumimoji="0" lang="en-CA" sz="1800" b="0" u="none" strike="noStrike" kern="1200" cap="none" spc="0" normalizeH="0" baseline="0" noProof="0" dirty="0" smtClean="0">
              <a:ln>
                <a:noFill/>
              </a:ln>
              <a:solidFill>
                <a:srgbClr val="414141"/>
              </a:solidFill>
              <a:effectLst/>
              <a:uLnTx/>
              <a:uFillTx/>
              <a:latin typeface="+mj-lt"/>
            </a:endParaRPr>
          </a:p>
        </p:txBody>
      </p:sp>
      <p:cxnSp>
        <p:nvCxnSpPr>
          <p:cNvPr id="4" name="Elbow Connector 3"/>
          <p:cNvCxnSpPr/>
          <p:nvPr/>
        </p:nvCxnSpPr>
        <p:spPr>
          <a:xfrm>
            <a:off x="443180" y="2381693"/>
            <a:ext cx="11050615" cy="2915851"/>
          </a:xfrm>
          <a:prstGeom prst="bentConnector3">
            <a:avLst>
              <a:gd name="adj1" fmla="val 50000"/>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4"/>
          <p:cNvSpPr txBox="1">
            <a:spLocks/>
          </p:cNvSpPr>
          <p:nvPr/>
        </p:nvSpPr>
        <p:spPr>
          <a:xfrm>
            <a:off x="5872875" y="5549565"/>
            <a:ext cx="5805220" cy="1468136"/>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b="0" dirty="0">
                <a:solidFill>
                  <a:srgbClr val="414141"/>
                </a:solidFill>
              </a:rPr>
              <a:t>L’étudiant pourra ensuite ouvrir une session pour accéder à son compte en ligne et consulter les détails du versement dans sa boîte aux lettres sécurisée.</a:t>
            </a:r>
            <a:endParaRPr lang="en-US" sz="1800" b="0" dirty="0">
              <a:solidFill>
                <a:srgbClr val="414141"/>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034016" y="797545"/>
            <a:ext cx="3291552" cy="4305768"/>
          </a:xfrm>
          <a:prstGeom prst="rect">
            <a:avLst/>
          </a:prstGeom>
        </p:spPr>
      </p:pic>
      <p:cxnSp>
        <p:nvCxnSpPr>
          <p:cNvPr id="11" name="Straight Arrow Connector 10"/>
          <p:cNvCxnSpPr/>
          <p:nvPr/>
        </p:nvCxnSpPr>
        <p:spPr>
          <a:xfrm>
            <a:off x="5798245" y="1562719"/>
            <a:ext cx="9750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6" name="Picture 5"/>
          <p:cNvPicPr>
            <a:picLocks noChangeAspect="1"/>
          </p:cNvPicPr>
          <p:nvPr/>
        </p:nvPicPr>
        <p:blipFill>
          <a:blip r:embed="rId4"/>
          <a:stretch>
            <a:fillRect/>
          </a:stretch>
        </p:blipFill>
        <p:spPr>
          <a:xfrm>
            <a:off x="491616" y="2853065"/>
            <a:ext cx="5003042" cy="3263452"/>
          </a:xfrm>
          <a:prstGeom prst="rect">
            <a:avLst/>
          </a:prstGeom>
        </p:spPr>
      </p:pic>
      <p:cxnSp>
        <p:nvCxnSpPr>
          <p:cNvPr id="12" name="Straight Arrow Connector 11"/>
          <p:cNvCxnSpPr/>
          <p:nvPr/>
        </p:nvCxnSpPr>
        <p:spPr>
          <a:xfrm rot="-10800000">
            <a:off x="4751265" y="5836795"/>
            <a:ext cx="9750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7378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Merci!</a:t>
            </a:r>
            <a:endParaRPr lang="en-CA" dirty="0"/>
          </a:p>
        </p:txBody>
      </p:sp>
    </p:spTree>
    <p:extLst>
      <p:ext uri="{BB962C8B-B14F-4D97-AF65-F5344CB8AC3E}">
        <p14:creationId xmlns:p14="http://schemas.microsoft.com/office/powerpoint/2010/main" val="369682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Étape 0</a:t>
            </a:r>
            <a:endParaRPr lang="en-US" dirty="0"/>
          </a:p>
        </p:txBody>
      </p:sp>
      <p:sp>
        <p:nvSpPr>
          <p:cNvPr id="4" name="Text Placeholder 3"/>
          <p:cNvSpPr txBox="1">
            <a:spLocks/>
          </p:cNvSpPr>
          <p:nvPr/>
        </p:nvSpPr>
        <p:spPr>
          <a:xfrm>
            <a:off x="283633" y="928317"/>
            <a:ext cx="11220782" cy="1710108"/>
          </a:xfrm>
          <a:prstGeom prst="rect">
            <a:avLst/>
          </a:prstGeom>
        </p:spPr>
        <p:txBody>
          <a:bodyPr/>
          <a:lstStyle>
            <a:lvl1pPr marL="455750" indent="-455750" algn="l" defTabSz="608195" rtl="0" eaLnBrk="1" fontAlgn="base" hangingPunct="1">
              <a:spcBef>
                <a:spcPct val="20000"/>
              </a:spcBef>
              <a:spcAft>
                <a:spcPct val="0"/>
              </a:spcAft>
              <a:buClr>
                <a:schemeClr val="tx2"/>
              </a:buClr>
              <a:buFont typeface="Arial" charset="0"/>
              <a:buChar char="•"/>
              <a:defRPr sz="2201" kern="1200">
                <a:solidFill>
                  <a:schemeClr val="tx2"/>
                </a:solidFill>
                <a:latin typeface="+mn-lt"/>
                <a:ea typeface="ＭＳ Ｐゴシック" charset="0"/>
                <a:cs typeface="ＭＳ Ｐゴシック" charset="0"/>
              </a:defRPr>
            </a:lvl1pPr>
            <a:lvl2pPr marL="989310" indent="-379527" algn="l" defTabSz="608195" rtl="0" eaLnBrk="1" fontAlgn="base" hangingPunct="1">
              <a:spcBef>
                <a:spcPct val="20000"/>
              </a:spcBef>
              <a:spcAft>
                <a:spcPct val="0"/>
              </a:spcAft>
              <a:buClr>
                <a:schemeClr val="tx2"/>
              </a:buClr>
              <a:buFont typeface="Arial" charset="0"/>
              <a:buChar char="–"/>
              <a:defRPr sz="1801" kern="1200">
                <a:solidFill>
                  <a:schemeClr val="tx2"/>
                </a:solidFill>
                <a:latin typeface="+mn-lt"/>
                <a:ea typeface="ＭＳ Ｐゴシック" charset="0"/>
                <a:cs typeface="+mn-cs"/>
              </a:defRPr>
            </a:lvl2pPr>
            <a:lvl3pPr marL="1522870" indent="-303304" algn="l" defTabSz="608195" rtl="0" eaLnBrk="1" fontAlgn="base" hangingPunct="1">
              <a:spcBef>
                <a:spcPct val="20000"/>
              </a:spcBef>
              <a:spcAft>
                <a:spcPct val="0"/>
              </a:spcAft>
              <a:buClr>
                <a:schemeClr val="tx2"/>
              </a:buClr>
              <a:buFont typeface="Arial" charset="0"/>
              <a:buChar char="•"/>
              <a:defRPr sz="1600" kern="1200">
                <a:solidFill>
                  <a:schemeClr val="tx2"/>
                </a:solidFill>
                <a:latin typeface="+mn-lt"/>
                <a:ea typeface="ＭＳ Ｐゴシック" charset="0"/>
                <a:cs typeface="+mn-cs"/>
              </a:defRPr>
            </a:lvl3pPr>
            <a:lvl4pPr marL="2132653"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4pPr>
            <a:lvl5pPr marL="2742434"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5pPr>
            <a:lvl6pPr marL="3353219" indent="-304838" algn="l" defTabSz="609676" rtl="0" eaLnBrk="1" latinLnBrk="0" hangingPunct="1">
              <a:spcBef>
                <a:spcPct val="20000"/>
              </a:spcBef>
              <a:buFont typeface="Arial"/>
              <a:buChar char="•"/>
              <a:defRPr sz="2701" kern="1200">
                <a:solidFill>
                  <a:schemeClr val="tx1"/>
                </a:solidFill>
                <a:latin typeface="+mn-lt"/>
                <a:ea typeface="+mn-ea"/>
                <a:cs typeface="+mn-cs"/>
              </a:defRPr>
            </a:lvl6pPr>
            <a:lvl7pPr marL="3962896" indent="-304838" algn="l" defTabSz="609676" rtl="0" eaLnBrk="1" latinLnBrk="0" hangingPunct="1">
              <a:spcBef>
                <a:spcPct val="20000"/>
              </a:spcBef>
              <a:buFont typeface="Arial"/>
              <a:buChar char="•"/>
              <a:defRPr sz="2701" kern="1200">
                <a:solidFill>
                  <a:schemeClr val="tx1"/>
                </a:solidFill>
                <a:latin typeface="+mn-lt"/>
                <a:ea typeface="+mn-ea"/>
                <a:cs typeface="+mn-cs"/>
              </a:defRPr>
            </a:lvl7pPr>
            <a:lvl8pPr marL="4572570" indent="-304838" algn="l" defTabSz="609676" rtl="0" eaLnBrk="1" latinLnBrk="0" hangingPunct="1">
              <a:spcBef>
                <a:spcPct val="20000"/>
              </a:spcBef>
              <a:buFont typeface="Arial"/>
              <a:buChar char="•"/>
              <a:defRPr sz="2701" kern="1200">
                <a:solidFill>
                  <a:schemeClr val="tx1"/>
                </a:solidFill>
                <a:latin typeface="+mn-lt"/>
                <a:ea typeface="+mn-ea"/>
                <a:cs typeface="+mn-cs"/>
              </a:defRPr>
            </a:lvl8pPr>
            <a:lvl9pPr marL="5182246" indent="-304838" algn="l" defTabSz="609676" rtl="0" eaLnBrk="1" latinLnBrk="0" hangingPunct="1">
              <a:spcBef>
                <a:spcPct val="20000"/>
              </a:spcBef>
              <a:buFont typeface="Arial"/>
              <a:buChar char="•"/>
              <a:defRPr sz="2701" kern="1200">
                <a:solidFill>
                  <a:schemeClr val="tx1"/>
                </a:solidFill>
                <a:latin typeface="+mn-lt"/>
                <a:ea typeface="+mn-ea"/>
                <a:cs typeface="+mn-cs"/>
              </a:defRPr>
            </a:lvl9pPr>
          </a:lstStyle>
          <a:p>
            <a:pPr marL="0" indent="0">
              <a:buNone/>
            </a:pPr>
            <a:r>
              <a:rPr lang="fr-CA" b="1" dirty="0">
                <a:solidFill>
                  <a:srgbClr val="414141"/>
                </a:solidFill>
              </a:rPr>
              <a:t>Une fois que l’étudiant a présenté une demande d’aide financière et que celle-ci a été acceptée, il reçoit un avis d’évaluation de sa province ou de son territoire d’émission. Cet avis contient un numéro d’EMAFE à dix chiffres qui lui servira à s’inscrire auprès du CSNPE. </a:t>
            </a:r>
            <a:endParaRPr lang="en-US" dirty="0">
              <a:solidFill>
                <a:srgbClr val="414141"/>
              </a:solidFill>
            </a:endParaRPr>
          </a:p>
        </p:txBody>
      </p:sp>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83" y="1793630"/>
            <a:ext cx="4088598" cy="408859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5000847" y="3468087"/>
            <a:ext cx="3787551" cy="1800599"/>
          </a:xfrm>
          <a:custGeom>
            <a:avLst/>
            <a:gdLst>
              <a:gd name="connsiteX0" fmla="*/ 0 w 4051300"/>
              <a:gd name="connsiteY0" fmla="*/ 0 h 1794064"/>
              <a:gd name="connsiteX1" fmla="*/ 254000 w 4051300"/>
              <a:gd name="connsiteY1" fmla="*/ 1790700 h 1794064"/>
              <a:gd name="connsiteX2" fmla="*/ 1295400 w 4051300"/>
              <a:gd name="connsiteY2" fmla="*/ 482600 h 1794064"/>
              <a:gd name="connsiteX3" fmla="*/ 2146300 w 4051300"/>
              <a:gd name="connsiteY3" fmla="*/ 1790700 h 1794064"/>
              <a:gd name="connsiteX4" fmla="*/ 2895600 w 4051300"/>
              <a:gd name="connsiteY4" fmla="*/ 609600 h 1794064"/>
              <a:gd name="connsiteX5" fmla="*/ 4051300 w 4051300"/>
              <a:gd name="connsiteY5" fmla="*/ 1536700 h 17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300" h="1794064">
                <a:moveTo>
                  <a:pt x="0" y="0"/>
                </a:moveTo>
                <a:cubicBezTo>
                  <a:pt x="19050" y="855133"/>
                  <a:pt x="38100" y="1710267"/>
                  <a:pt x="254000" y="1790700"/>
                </a:cubicBezTo>
                <a:cubicBezTo>
                  <a:pt x="469900" y="1871133"/>
                  <a:pt x="980017" y="482600"/>
                  <a:pt x="1295400" y="482600"/>
                </a:cubicBezTo>
                <a:cubicBezTo>
                  <a:pt x="1610783" y="482600"/>
                  <a:pt x="1879600" y="1769533"/>
                  <a:pt x="2146300" y="1790700"/>
                </a:cubicBezTo>
                <a:cubicBezTo>
                  <a:pt x="2413000" y="1811867"/>
                  <a:pt x="2578100" y="651933"/>
                  <a:pt x="2895600" y="609600"/>
                </a:cubicBezTo>
                <a:cubicBezTo>
                  <a:pt x="3213100" y="567267"/>
                  <a:pt x="3860800" y="1386417"/>
                  <a:pt x="4051300" y="1536700"/>
                </a:cubicBezTo>
              </a:path>
            </a:pathLst>
          </a:cu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p:cNvGrpSpPr/>
          <p:nvPr/>
        </p:nvGrpSpPr>
        <p:grpSpPr>
          <a:xfrm>
            <a:off x="8826210" y="4938016"/>
            <a:ext cx="443972" cy="462681"/>
            <a:chOff x="8826210" y="4938016"/>
            <a:chExt cx="443972" cy="462681"/>
          </a:xfrm>
        </p:grpSpPr>
        <p:pic>
          <p:nvPicPr>
            <p:cNvPr id="11" name="Picture 12" descr="Image result for e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210" y="4994564"/>
              <a:ext cx="406133" cy="406133"/>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9090182" y="4938016"/>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a:t>1</a:t>
              </a:r>
            </a:p>
          </p:txBody>
        </p:sp>
      </p:grpSp>
      <p:grpSp>
        <p:nvGrpSpPr>
          <p:cNvPr id="3" name="Group 2"/>
          <p:cNvGrpSpPr/>
          <p:nvPr/>
        </p:nvGrpSpPr>
        <p:grpSpPr>
          <a:xfrm>
            <a:off x="1873023" y="2518519"/>
            <a:ext cx="2826040" cy="3603335"/>
            <a:chOff x="1404938" y="2006069"/>
            <a:chExt cx="2906528" cy="4061355"/>
          </a:xfrm>
        </p:grpSpPr>
        <p:sp>
          <p:nvSpPr>
            <p:cNvPr id="6" name="Rectangle 5"/>
            <p:cNvSpPr/>
            <p:nvPr/>
          </p:nvSpPr>
          <p:spPr>
            <a:xfrm>
              <a:off x="1404938" y="2006069"/>
              <a:ext cx="2906528" cy="4061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1641339" y="2256734"/>
              <a:ext cx="2444886" cy="381692"/>
            </a:xfrm>
            <a:prstGeom prst="rect">
              <a:avLst/>
            </a:prstGeom>
            <a:noFill/>
          </p:spPr>
          <p:txBody>
            <a:bodyPr wrap="none" lIns="0" tIns="0" rIns="0" bIns="0" rtlCol="0">
              <a:noAutofit/>
            </a:bodyPr>
            <a:lstStyle/>
            <a:p>
              <a:pPr algn="ctr"/>
              <a:r>
                <a:rPr lang="fr-CA" sz="2000" b="1" dirty="0"/>
                <a:t>avis d’évaluation</a:t>
              </a:r>
              <a:endParaRPr lang="en-CA" sz="2000" b="1" dirty="0" smtClean="0">
                <a:solidFill>
                  <a:schemeClr val="tx2"/>
                </a:solidFill>
              </a:endParaRPr>
            </a:p>
          </p:txBody>
        </p:sp>
        <p:sp>
          <p:nvSpPr>
            <p:cNvPr id="13" name="TextBox 12"/>
            <p:cNvSpPr txBox="1"/>
            <p:nvPr/>
          </p:nvSpPr>
          <p:spPr>
            <a:xfrm>
              <a:off x="1626234" y="2638426"/>
              <a:ext cx="2374266" cy="2943224"/>
            </a:xfrm>
            <a:prstGeom prst="rect">
              <a:avLst/>
            </a:prstGeom>
            <a:noFill/>
          </p:spPr>
          <p:txBody>
            <a:bodyPr wrap="square" lIns="0" tIns="0" rIns="0" bIns="0" rtlCol="0">
              <a:noAutofit/>
            </a:bodyPr>
            <a:lstStyle/>
            <a:p>
              <a:r>
                <a:rPr lang="en-CA" sz="700" dirty="0" smtClean="0"/>
                <a:t>Lorem </a:t>
              </a:r>
              <a:r>
                <a:rPr lang="en-CA" sz="700" dirty="0"/>
                <a:t>ipsum dolor sit </a:t>
              </a:r>
              <a:r>
                <a:rPr lang="en-CA" sz="700" dirty="0" err="1"/>
                <a:t>amet</a:t>
              </a:r>
              <a:r>
                <a:rPr lang="en-CA" sz="700" dirty="0"/>
                <a:t>, </a:t>
              </a:r>
              <a:r>
                <a:rPr lang="en-CA" sz="700" dirty="0" err="1"/>
                <a:t>consectetur</a:t>
              </a:r>
              <a:r>
                <a:rPr lang="en-CA" sz="700" dirty="0"/>
                <a:t> </a:t>
              </a:r>
              <a:r>
                <a:rPr lang="en-CA" sz="700" dirty="0" err="1"/>
                <a:t>adipiscing</a:t>
              </a:r>
              <a:r>
                <a:rPr lang="en-CA" sz="700" dirty="0"/>
                <a:t> </a:t>
              </a:r>
              <a:r>
                <a:rPr lang="en-CA" sz="700" dirty="0" err="1"/>
                <a:t>elit</a:t>
              </a:r>
              <a:r>
                <a:rPr lang="en-CA" sz="700" dirty="0"/>
                <a:t>. </a:t>
              </a:r>
              <a:r>
                <a:rPr lang="en-CA" sz="700" dirty="0" err="1"/>
                <a:t>Pellentesque</a:t>
              </a:r>
              <a:r>
                <a:rPr lang="en-CA" sz="700" dirty="0"/>
                <a:t> </a:t>
              </a:r>
              <a:r>
                <a:rPr lang="en-CA" sz="700" dirty="0" err="1"/>
                <a:t>purus</a:t>
              </a:r>
              <a:r>
                <a:rPr lang="en-CA" sz="700" dirty="0"/>
                <a:t> </a:t>
              </a:r>
              <a:r>
                <a:rPr lang="en-CA" sz="700" dirty="0" err="1"/>
                <a:t>velit</a:t>
              </a:r>
              <a:r>
                <a:rPr lang="en-CA" sz="700" dirty="0"/>
                <a:t>, </a:t>
              </a:r>
              <a:r>
                <a:rPr lang="en-CA" sz="700" dirty="0" err="1"/>
                <a:t>imperdiet</a:t>
              </a:r>
              <a:r>
                <a:rPr lang="en-CA" sz="700" dirty="0"/>
                <a:t> ac </a:t>
              </a:r>
              <a:r>
                <a:rPr lang="en-CA" sz="700" dirty="0" err="1"/>
                <a:t>dignissim</a:t>
              </a:r>
              <a:r>
                <a:rPr lang="en-CA" sz="700" dirty="0"/>
                <a:t> a, </a:t>
              </a:r>
              <a:r>
                <a:rPr lang="en-CA" sz="700" dirty="0" err="1"/>
                <a:t>ultricies</a:t>
              </a:r>
              <a:r>
                <a:rPr lang="en-CA" sz="700" dirty="0"/>
                <a:t> </a:t>
              </a:r>
              <a:r>
                <a:rPr lang="en-CA" sz="700" dirty="0" err="1"/>
                <a:t>sed</a:t>
              </a:r>
              <a:r>
                <a:rPr lang="en-CA" sz="700" dirty="0"/>
                <a:t> </a:t>
              </a:r>
              <a:r>
                <a:rPr lang="en-CA" sz="700" dirty="0" err="1"/>
                <a:t>risus</a:t>
              </a:r>
              <a:r>
                <a:rPr lang="en-CA" sz="700" dirty="0"/>
                <a:t>. In </a:t>
              </a:r>
              <a:r>
                <a:rPr lang="en-CA" sz="700" dirty="0" err="1"/>
                <a:t>hac</a:t>
              </a:r>
              <a:r>
                <a:rPr lang="en-CA" sz="700" dirty="0"/>
                <a:t> </a:t>
              </a:r>
              <a:r>
                <a:rPr lang="en-CA" sz="700" dirty="0" err="1"/>
                <a:t>habitasse</a:t>
              </a:r>
              <a:r>
                <a:rPr lang="en-CA" sz="700" dirty="0"/>
                <a:t> </a:t>
              </a:r>
              <a:r>
                <a:rPr lang="en-CA" sz="700" dirty="0" err="1"/>
                <a:t>platea</a:t>
              </a:r>
              <a:r>
                <a:rPr lang="en-CA" sz="700" dirty="0"/>
                <a:t> </a:t>
              </a:r>
              <a:r>
                <a:rPr lang="en-CA" sz="700" dirty="0" err="1"/>
                <a:t>dictumst</a:t>
              </a:r>
              <a:r>
                <a:rPr lang="en-CA" sz="700" dirty="0"/>
                <a:t>. Integer </a:t>
              </a:r>
              <a:r>
                <a:rPr lang="en-CA" sz="700" dirty="0" err="1"/>
                <a:t>lobortis</a:t>
              </a:r>
              <a:r>
                <a:rPr lang="en-CA" sz="700" dirty="0"/>
                <a:t> a dui ac </a:t>
              </a:r>
              <a:r>
                <a:rPr lang="en-CA" sz="700" dirty="0" err="1"/>
                <a:t>pellentesque</a:t>
              </a:r>
              <a:r>
                <a:rPr lang="en-CA" sz="700" dirty="0"/>
                <a:t>. </a:t>
              </a:r>
              <a:r>
                <a:rPr lang="en-CA" sz="700" dirty="0" err="1"/>
                <a:t>Sed</a:t>
              </a:r>
              <a:r>
                <a:rPr lang="en-CA" sz="700" dirty="0"/>
                <a:t> </a:t>
              </a:r>
              <a:r>
                <a:rPr lang="en-CA" sz="700" dirty="0" err="1"/>
                <a:t>rhoncus</a:t>
              </a:r>
              <a:r>
                <a:rPr lang="en-CA" sz="700" dirty="0"/>
                <a:t> lorem </a:t>
              </a:r>
              <a:r>
                <a:rPr lang="en-CA" sz="700" dirty="0" err="1"/>
                <a:t>nisl</a:t>
              </a:r>
              <a:r>
                <a:rPr lang="en-CA" sz="700" dirty="0"/>
                <a:t>, at </a:t>
              </a:r>
              <a:r>
                <a:rPr lang="en-CA" sz="700" dirty="0" err="1"/>
                <a:t>aliquet</a:t>
              </a:r>
              <a:r>
                <a:rPr lang="en-CA" sz="700" dirty="0"/>
                <a:t> </a:t>
              </a:r>
              <a:r>
                <a:rPr lang="en-CA" sz="700" dirty="0" err="1"/>
                <a:t>nulla</a:t>
              </a:r>
              <a:r>
                <a:rPr lang="en-CA" sz="700" dirty="0"/>
                <a:t> </a:t>
              </a:r>
              <a:r>
                <a:rPr lang="en-CA" sz="700" dirty="0" err="1"/>
                <a:t>posuere</a:t>
              </a:r>
              <a:r>
                <a:rPr lang="en-CA" sz="700" dirty="0"/>
                <a:t> </a:t>
              </a:r>
              <a:r>
                <a:rPr lang="en-CA" sz="700" dirty="0" err="1"/>
                <a:t>ut.</a:t>
              </a:r>
              <a:r>
                <a:rPr lang="en-CA" sz="700" dirty="0"/>
                <a:t> Nunc </a:t>
              </a:r>
              <a:r>
                <a:rPr lang="en-CA" sz="700" dirty="0" err="1"/>
                <a:t>dapibus</a:t>
              </a:r>
              <a:r>
                <a:rPr lang="en-CA" sz="700" dirty="0"/>
                <a:t> dolor ac </a:t>
              </a:r>
              <a:r>
                <a:rPr lang="en-CA" sz="700" dirty="0" err="1"/>
                <a:t>neque</a:t>
              </a:r>
              <a:r>
                <a:rPr lang="en-CA" sz="700" dirty="0"/>
                <a:t> </a:t>
              </a:r>
              <a:r>
                <a:rPr lang="en-CA" sz="700" dirty="0" err="1"/>
                <a:t>blandit</a:t>
              </a:r>
              <a:r>
                <a:rPr lang="en-CA" sz="700" dirty="0"/>
                <a:t> </a:t>
              </a:r>
              <a:r>
                <a:rPr lang="en-CA" sz="700" dirty="0" err="1"/>
                <a:t>dignissim</a:t>
              </a:r>
              <a:r>
                <a:rPr lang="en-CA" sz="700" dirty="0"/>
                <a:t>. </a:t>
              </a:r>
              <a:r>
                <a:rPr lang="en-CA" sz="700" dirty="0" err="1"/>
                <a:t>Duis</a:t>
              </a:r>
              <a:r>
                <a:rPr lang="en-CA" sz="700" dirty="0"/>
                <a:t> maximus </a:t>
              </a:r>
              <a:r>
                <a:rPr lang="en-CA" sz="700" dirty="0" err="1"/>
                <a:t>bibendum</a:t>
              </a:r>
              <a:r>
                <a:rPr lang="en-CA" sz="700" dirty="0"/>
                <a:t> </a:t>
              </a:r>
              <a:r>
                <a:rPr lang="en-CA" sz="700" dirty="0" err="1"/>
                <a:t>tincidunt</a:t>
              </a:r>
              <a:r>
                <a:rPr lang="en-CA" sz="700" dirty="0"/>
                <a:t>. </a:t>
              </a:r>
              <a:r>
                <a:rPr lang="en-CA" sz="700" dirty="0" err="1"/>
                <a:t>Donec</a:t>
              </a:r>
              <a:r>
                <a:rPr lang="en-CA" sz="700" dirty="0"/>
                <a:t> </a:t>
              </a:r>
              <a:r>
                <a:rPr lang="en-CA" sz="700" dirty="0" err="1"/>
                <a:t>vel</a:t>
              </a:r>
              <a:r>
                <a:rPr lang="en-CA" sz="700" dirty="0"/>
                <a:t> </a:t>
              </a:r>
              <a:r>
                <a:rPr lang="en-CA" sz="700" dirty="0" err="1"/>
                <a:t>eros</a:t>
              </a:r>
              <a:r>
                <a:rPr lang="en-CA" sz="700" dirty="0"/>
                <a:t> </a:t>
              </a:r>
              <a:r>
                <a:rPr lang="en-CA" sz="700" dirty="0" err="1"/>
                <a:t>fermentum</a:t>
              </a:r>
              <a:r>
                <a:rPr lang="en-CA" sz="700" dirty="0"/>
                <a:t>, </a:t>
              </a:r>
              <a:r>
                <a:rPr lang="en-CA" sz="700" dirty="0" err="1"/>
                <a:t>lobortis</a:t>
              </a:r>
              <a:r>
                <a:rPr lang="en-CA" sz="700" dirty="0"/>
                <a:t> nisi </a:t>
              </a:r>
              <a:r>
                <a:rPr lang="en-CA" sz="700" dirty="0" err="1"/>
                <a:t>faucibus</a:t>
              </a:r>
              <a:r>
                <a:rPr lang="en-CA" sz="700" dirty="0"/>
                <a:t>, </a:t>
              </a:r>
              <a:r>
                <a:rPr lang="en-CA" sz="700" dirty="0" err="1"/>
                <a:t>vehicula</a:t>
              </a:r>
              <a:r>
                <a:rPr lang="en-CA" sz="700" dirty="0"/>
                <a:t> </a:t>
              </a:r>
              <a:r>
                <a:rPr lang="en-CA" sz="700" dirty="0" err="1"/>
                <a:t>arcu</a:t>
              </a:r>
              <a:r>
                <a:rPr lang="en-CA" sz="700" dirty="0"/>
                <a:t>. </a:t>
              </a:r>
              <a:r>
                <a:rPr lang="en-CA" sz="700" dirty="0" err="1"/>
                <a:t>Praesent</a:t>
              </a:r>
              <a:r>
                <a:rPr lang="en-CA" sz="700" dirty="0"/>
                <a:t> </a:t>
              </a:r>
              <a:r>
                <a:rPr lang="en-CA" sz="700" dirty="0" err="1"/>
                <a:t>tristique</a:t>
              </a:r>
              <a:r>
                <a:rPr lang="en-CA" sz="700" dirty="0"/>
                <a:t>, </a:t>
              </a:r>
              <a:r>
                <a:rPr lang="en-CA" sz="700" dirty="0" err="1"/>
                <a:t>urna</a:t>
              </a:r>
              <a:r>
                <a:rPr lang="en-CA" sz="700" dirty="0"/>
                <a:t> porta </a:t>
              </a:r>
              <a:r>
                <a:rPr lang="en-CA" sz="700" dirty="0" err="1"/>
                <a:t>rhoncus</a:t>
              </a:r>
              <a:r>
                <a:rPr lang="en-CA" sz="700" dirty="0"/>
                <a:t> </a:t>
              </a:r>
              <a:r>
                <a:rPr lang="en-CA" sz="700" dirty="0" err="1"/>
                <a:t>faucibus</a:t>
              </a:r>
              <a:r>
                <a:rPr lang="en-CA" sz="700" dirty="0"/>
                <a:t>, </a:t>
              </a:r>
              <a:r>
                <a:rPr lang="en-CA" sz="700" dirty="0" err="1" smtClean="0"/>
                <a:t>sem</a:t>
              </a:r>
              <a:endParaRPr lang="en-CA" sz="700" dirty="0" smtClean="0"/>
            </a:p>
            <a:p>
              <a:endParaRPr lang="en-CA" sz="700" dirty="0"/>
            </a:p>
            <a:p>
              <a:r>
                <a:rPr lang="en-CA" sz="700" dirty="0" err="1"/>
                <a:t>Pellentesque</a:t>
              </a:r>
              <a:r>
                <a:rPr lang="en-CA" sz="700" dirty="0"/>
                <a:t> habitant </a:t>
              </a:r>
              <a:r>
                <a:rPr lang="en-CA" sz="700" dirty="0" err="1"/>
                <a:t>morbi</a:t>
              </a:r>
              <a:r>
                <a:rPr lang="en-CA" sz="700" dirty="0"/>
                <a:t> </a:t>
              </a:r>
              <a:r>
                <a:rPr lang="en-CA" sz="700" dirty="0" err="1"/>
                <a:t>tristique</a:t>
              </a:r>
              <a:r>
                <a:rPr lang="en-CA" sz="700" dirty="0"/>
                <a:t> </a:t>
              </a:r>
              <a:r>
                <a:rPr lang="en-CA" sz="700" dirty="0" err="1"/>
                <a:t>senectus</a:t>
              </a:r>
              <a:r>
                <a:rPr lang="en-CA" sz="700" dirty="0"/>
                <a:t> et </a:t>
              </a:r>
              <a:r>
                <a:rPr lang="en-CA" sz="700" dirty="0" err="1"/>
                <a:t>netus</a:t>
              </a:r>
              <a:r>
                <a:rPr lang="en-CA" sz="700" dirty="0"/>
                <a:t> et </a:t>
              </a:r>
              <a:r>
                <a:rPr lang="en-CA" sz="700" dirty="0" err="1"/>
                <a:t>malesuada</a:t>
              </a:r>
              <a:r>
                <a:rPr lang="en-CA" sz="700" dirty="0"/>
                <a:t> fames ac </a:t>
              </a:r>
              <a:r>
                <a:rPr lang="en-CA" sz="700" dirty="0" err="1"/>
                <a:t>turpis</a:t>
              </a:r>
              <a:r>
                <a:rPr lang="en-CA" sz="700" dirty="0"/>
                <a:t> </a:t>
              </a:r>
              <a:r>
                <a:rPr lang="en-CA" sz="700" dirty="0" err="1"/>
                <a:t>egestas</a:t>
              </a:r>
              <a:r>
                <a:rPr lang="en-CA" sz="700" dirty="0"/>
                <a:t>. </a:t>
              </a:r>
              <a:r>
                <a:rPr lang="en-CA" sz="700" dirty="0" err="1"/>
                <a:t>Sed</a:t>
              </a:r>
              <a:r>
                <a:rPr lang="en-CA" sz="700" dirty="0"/>
                <a:t> </a:t>
              </a:r>
              <a:r>
                <a:rPr lang="en-CA" sz="700" dirty="0" err="1"/>
                <a:t>mattis</a:t>
              </a:r>
              <a:r>
                <a:rPr lang="en-CA" sz="700" dirty="0"/>
                <a:t> </a:t>
              </a:r>
              <a:r>
                <a:rPr lang="en-CA" sz="700" dirty="0" err="1"/>
                <a:t>tortor</a:t>
              </a:r>
              <a:r>
                <a:rPr lang="en-CA" sz="700" dirty="0"/>
                <a:t> </a:t>
              </a:r>
              <a:r>
                <a:rPr lang="en-CA" sz="700" dirty="0" err="1"/>
                <a:t>massa</a:t>
              </a:r>
              <a:r>
                <a:rPr lang="en-CA" sz="700" dirty="0"/>
                <a:t>, at </a:t>
              </a:r>
              <a:r>
                <a:rPr lang="en-CA" sz="700" dirty="0" err="1"/>
                <a:t>fringilla</a:t>
              </a:r>
              <a:r>
                <a:rPr lang="en-CA" sz="700" dirty="0"/>
                <a:t> ante </a:t>
              </a:r>
              <a:r>
                <a:rPr lang="en-CA" sz="700" dirty="0" err="1"/>
                <a:t>varius</a:t>
              </a:r>
              <a:r>
                <a:rPr lang="en-CA" sz="700" dirty="0"/>
                <a:t> sit </a:t>
              </a:r>
              <a:r>
                <a:rPr lang="en-CA" sz="700" dirty="0" err="1"/>
                <a:t>amet</a:t>
              </a:r>
              <a:r>
                <a:rPr lang="en-CA" sz="700" dirty="0"/>
                <a:t>. </a:t>
              </a:r>
              <a:r>
                <a:rPr lang="en-CA" sz="700" dirty="0" err="1"/>
                <a:t>Morbi</a:t>
              </a:r>
              <a:r>
                <a:rPr lang="en-CA" sz="700" dirty="0"/>
                <a:t> </a:t>
              </a:r>
              <a:r>
                <a:rPr lang="en-CA" sz="700" dirty="0" err="1"/>
                <a:t>faucibus</a:t>
              </a:r>
              <a:r>
                <a:rPr lang="en-CA" sz="700" dirty="0"/>
                <a:t> </a:t>
              </a:r>
              <a:r>
                <a:rPr lang="en-CA" sz="700" dirty="0" err="1"/>
                <a:t>feugiat</a:t>
              </a:r>
              <a:r>
                <a:rPr lang="en-CA" sz="700" dirty="0"/>
                <a:t> </a:t>
              </a:r>
              <a:r>
                <a:rPr lang="en-CA" sz="700" dirty="0" err="1"/>
                <a:t>massa</a:t>
              </a:r>
              <a:r>
                <a:rPr lang="en-CA" sz="700" dirty="0"/>
                <a:t>. In id </a:t>
              </a:r>
              <a:r>
                <a:rPr lang="en-CA" sz="700" dirty="0" err="1"/>
                <a:t>rutrum</a:t>
              </a:r>
              <a:r>
                <a:rPr lang="en-CA" sz="700" dirty="0"/>
                <a:t> lacus, at </a:t>
              </a:r>
              <a:r>
                <a:rPr lang="en-CA" sz="700" dirty="0" err="1"/>
                <a:t>mattis</a:t>
              </a:r>
              <a:r>
                <a:rPr lang="en-CA" sz="700" dirty="0"/>
                <a:t> </a:t>
              </a:r>
              <a:r>
                <a:rPr lang="en-CA" sz="700" dirty="0" err="1"/>
                <a:t>purus</a:t>
              </a:r>
              <a:r>
                <a:rPr lang="en-CA" sz="700" dirty="0"/>
                <a:t>. </a:t>
              </a:r>
              <a:r>
                <a:rPr lang="en-CA" sz="700" dirty="0" err="1"/>
                <a:t>Interdum</a:t>
              </a:r>
              <a:r>
                <a:rPr lang="en-CA" sz="700" dirty="0"/>
                <a:t> et </a:t>
              </a:r>
              <a:r>
                <a:rPr lang="en-CA" sz="700" dirty="0" err="1"/>
                <a:t>malesuada</a:t>
              </a:r>
              <a:r>
                <a:rPr lang="en-CA" sz="700" dirty="0"/>
                <a:t> fames ac ante ipsum </a:t>
              </a:r>
              <a:r>
                <a:rPr lang="en-CA" sz="700" dirty="0" err="1"/>
                <a:t>primis</a:t>
              </a:r>
              <a:r>
                <a:rPr lang="en-CA" sz="700" dirty="0"/>
                <a:t> in </a:t>
              </a:r>
              <a:r>
                <a:rPr lang="en-CA" sz="700" dirty="0" err="1"/>
                <a:t>faucibus</a:t>
              </a:r>
              <a:r>
                <a:rPr lang="en-CA" sz="700" dirty="0"/>
                <a:t>. </a:t>
              </a:r>
              <a:r>
                <a:rPr lang="en-CA" sz="700" dirty="0" err="1"/>
                <a:t>Nullam</a:t>
              </a:r>
              <a:r>
                <a:rPr lang="en-CA" sz="700" dirty="0"/>
                <a:t> </a:t>
              </a:r>
              <a:r>
                <a:rPr lang="en-CA" sz="700" dirty="0" err="1"/>
                <a:t>mollis</a:t>
              </a:r>
              <a:r>
                <a:rPr lang="en-CA" sz="700" dirty="0"/>
                <a:t>, </a:t>
              </a:r>
              <a:r>
                <a:rPr lang="en-CA" sz="700" dirty="0" err="1"/>
                <a:t>neque</a:t>
              </a:r>
              <a:r>
                <a:rPr lang="en-CA" sz="700" dirty="0"/>
                <a:t> </a:t>
              </a:r>
              <a:r>
                <a:rPr lang="en-CA" sz="700" dirty="0" err="1"/>
                <a:t>sed</a:t>
              </a:r>
              <a:r>
                <a:rPr lang="en-CA" sz="700" dirty="0"/>
                <a:t> </a:t>
              </a:r>
              <a:r>
                <a:rPr lang="en-CA" sz="700" dirty="0" err="1"/>
                <a:t>laoreet</a:t>
              </a:r>
              <a:r>
                <a:rPr lang="en-CA" sz="700" dirty="0"/>
                <a:t> </a:t>
              </a:r>
              <a:r>
                <a:rPr lang="en-CA" sz="700" dirty="0" err="1"/>
                <a:t>vehicula</a:t>
              </a:r>
              <a:r>
                <a:rPr lang="en-CA" sz="700" dirty="0"/>
                <a:t>, </a:t>
              </a:r>
              <a:r>
                <a:rPr lang="en-CA" sz="700" dirty="0" err="1"/>
                <a:t>massa</a:t>
              </a:r>
              <a:r>
                <a:rPr lang="en-CA" sz="700" dirty="0"/>
                <a:t> </a:t>
              </a:r>
              <a:r>
                <a:rPr lang="en-CA" sz="700" dirty="0" err="1"/>
                <a:t>nibh</a:t>
              </a:r>
              <a:r>
                <a:rPr lang="en-CA" sz="700" dirty="0"/>
                <a:t> </a:t>
              </a:r>
              <a:r>
                <a:rPr lang="en-CA" sz="700" dirty="0" err="1"/>
                <a:t>mollis</a:t>
              </a:r>
              <a:r>
                <a:rPr lang="en-CA" sz="700" dirty="0"/>
                <a:t> </a:t>
              </a:r>
              <a:r>
                <a:rPr lang="en-CA" sz="700" dirty="0" err="1"/>
                <a:t>eros</a:t>
              </a:r>
              <a:r>
                <a:rPr lang="en-CA" sz="700" dirty="0"/>
                <a:t>, </a:t>
              </a:r>
              <a:r>
                <a:rPr lang="en-CA" sz="700" dirty="0" err="1"/>
                <a:t>eget</a:t>
              </a:r>
              <a:r>
                <a:rPr lang="en-CA" sz="700" dirty="0"/>
                <a:t> </a:t>
              </a:r>
              <a:r>
                <a:rPr lang="en-CA" sz="700" dirty="0" err="1"/>
                <a:t>tempor</a:t>
              </a:r>
              <a:r>
                <a:rPr lang="en-CA" sz="700" dirty="0"/>
                <a:t> dui </a:t>
              </a:r>
              <a:r>
                <a:rPr lang="en-CA" sz="700" dirty="0" err="1"/>
                <a:t>sapien</a:t>
              </a:r>
              <a:r>
                <a:rPr lang="en-CA" sz="700" dirty="0"/>
                <a:t> </a:t>
              </a:r>
              <a:r>
                <a:rPr lang="en-CA" sz="700" dirty="0" err="1"/>
                <a:t>nec</a:t>
              </a:r>
              <a:r>
                <a:rPr lang="en-CA" sz="700" dirty="0"/>
                <a:t> ligula. </a:t>
              </a:r>
              <a:r>
                <a:rPr lang="en-CA" sz="700" dirty="0" err="1"/>
                <a:t>Proin</a:t>
              </a:r>
              <a:r>
                <a:rPr lang="en-CA" sz="700" dirty="0"/>
                <a:t> </a:t>
              </a:r>
              <a:r>
                <a:rPr lang="en-CA" sz="700" dirty="0" err="1"/>
                <a:t>molestie</a:t>
              </a:r>
              <a:r>
                <a:rPr lang="en-CA" sz="700" dirty="0"/>
                <a:t> dolor </a:t>
              </a:r>
              <a:r>
                <a:rPr lang="en-CA" sz="700" dirty="0" err="1"/>
                <a:t>eu</a:t>
              </a:r>
              <a:r>
                <a:rPr lang="en-CA" sz="700" dirty="0"/>
                <a:t> </a:t>
              </a:r>
              <a:r>
                <a:rPr lang="en-CA" sz="700" dirty="0" err="1"/>
                <a:t>viverra</a:t>
              </a:r>
              <a:r>
                <a:rPr lang="en-CA" sz="700" dirty="0"/>
                <a:t> </a:t>
              </a:r>
              <a:r>
                <a:rPr lang="en-CA" sz="700" dirty="0" err="1"/>
                <a:t>finibus</a:t>
              </a:r>
              <a:r>
                <a:rPr lang="en-CA" sz="700" dirty="0"/>
                <a:t>. </a:t>
              </a:r>
              <a:r>
                <a:rPr lang="en-CA" sz="700" dirty="0" err="1"/>
                <a:t>Vestibulum</a:t>
              </a:r>
              <a:r>
                <a:rPr lang="en-CA" sz="700" dirty="0"/>
                <a:t> </a:t>
              </a:r>
              <a:r>
                <a:rPr lang="en-CA" sz="700" dirty="0" err="1"/>
                <a:t>auctor</a:t>
              </a:r>
              <a:r>
                <a:rPr lang="en-CA" sz="700" dirty="0"/>
                <a:t>, </a:t>
              </a:r>
              <a:r>
                <a:rPr lang="en-CA" sz="700" dirty="0" err="1"/>
                <a:t>urna</a:t>
              </a:r>
              <a:r>
                <a:rPr lang="en-CA" sz="700" dirty="0"/>
                <a:t> </a:t>
              </a:r>
              <a:r>
                <a:rPr lang="en-CA" sz="700" dirty="0" err="1"/>
                <a:t>sed</a:t>
              </a:r>
              <a:r>
                <a:rPr lang="en-CA" sz="700" dirty="0"/>
                <a:t> </a:t>
              </a:r>
              <a:r>
                <a:rPr lang="en-CA" sz="700" dirty="0" err="1"/>
                <a:t>suscipit</a:t>
              </a:r>
              <a:r>
                <a:rPr lang="en-CA" sz="700" dirty="0"/>
                <a:t> tempus, </a:t>
              </a:r>
              <a:r>
                <a:rPr lang="en-CA" sz="700" dirty="0" err="1"/>
                <a:t>massa</a:t>
              </a:r>
              <a:r>
                <a:rPr lang="en-CA" sz="700" dirty="0"/>
                <a:t> </a:t>
              </a:r>
              <a:r>
                <a:rPr lang="en-CA" sz="700" dirty="0" err="1"/>
                <a:t>nulla</a:t>
              </a:r>
              <a:r>
                <a:rPr lang="en-CA" sz="700" dirty="0"/>
                <a:t> </a:t>
              </a:r>
              <a:r>
                <a:rPr lang="en-CA" sz="700" dirty="0" err="1"/>
                <a:t>ornare</a:t>
              </a:r>
              <a:r>
                <a:rPr lang="en-CA" sz="700" dirty="0"/>
                <a:t> </a:t>
              </a:r>
              <a:r>
                <a:rPr lang="en-CA" sz="700" dirty="0" err="1"/>
                <a:t>urna</a:t>
              </a:r>
              <a:r>
                <a:rPr lang="en-CA" sz="700" dirty="0"/>
                <a:t>, in </a:t>
              </a:r>
              <a:r>
                <a:rPr lang="en-CA" sz="700" dirty="0" err="1"/>
                <a:t>pulvinar</a:t>
              </a:r>
              <a:r>
                <a:rPr lang="en-CA" sz="700" dirty="0"/>
                <a:t> lacus </a:t>
              </a:r>
              <a:r>
                <a:rPr lang="en-CA" sz="700" dirty="0" err="1"/>
                <a:t>eros</a:t>
              </a:r>
              <a:r>
                <a:rPr lang="en-CA" sz="700" dirty="0"/>
                <a:t> </a:t>
              </a:r>
              <a:r>
                <a:rPr lang="en-CA" sz="700" dirty="0" err="1"/>
                <a:t>vel</a:t>
              </a:r>
              <a:r>
                <a:rPr lang="en-CA" sz="700" dirty="0"/>
                <a:t> est. </a:t>
              </a:r>
              <a:r>
                <a:rPr lang="en-CA" sz="700" dirty="0" err="1"/>
                <a:t>Morbi</a:t>
              </a:r>
              <a:r>
                <a:rPr lang="en-CA" sz="700" dirty="0"/>
                <a:t> </a:t>
              </a:r>
              <a:r>
                <a:rPr lang="en-CA" sz="700" dirty="0" err="1"/>
                <a:t>bibendum</a:t>
              </a:r>
              <a:r>
                <a:rPr lang="en-CA" sz="700" dirty="0"/>
                <a:t> </a:t>
              </a:r>
              <a:r>
                <a:rPr lang="en-CA" sz="700" dirty="0" err="1"/>
                <a:t>augue</a:t>
              </a:r>
              <a:r>
                <a:rPr lang="en-CA" sz="700" dirty="0"/>
                <a:t> </a:t>
              </a:r>
              <a:r>
                <a:rPr lang="en-CA" sz="700" dirty="0" err="1"/>
                <a:t>sed</a:t>
              </a:r>
              <a:r>
                <a:rPr lang="en-CA" sz="700" dirty="0"/>
                <a:t> </a:t>
              </a:r>
              <a:r>
                <a:rPr lang="en-CA" sz="700" dirty="0" err="1"/>
                <a:t>justo</a:t>
              </a:r>
              <a:r>
                <a:rPr lang="en-CA" sz="700" dirty="0"/>
                <a:t> </a:t>
              </a:r>
              <a:r>
                <a:rPr lang="en-CA" sz="700" dirty="0" err="1"/>
                <a:t>aliquam</a:t>
              </a:r>
              <a:r>
                <a:rPr lang="en-CA" sz="700" dirty="0"/>
                <a:t> </a:t>
              </a:r>
              <a:r>
                <a:rPr lang="en-CA" sz="700" dirty="0" err="1"/>
                <a:t>venenatis</a:t>
              </a:r>
              <a:r>
                <a:rPr lang="en-CA" sz="700" dirty="0"/>
                <a:t>. Class </a:t>
              </a:r>
              <a:r>
                <a:rPr lang="en-CA" sz="700" dirty="0" err="1"/>
                <a:t>aptent</a:t>
              </a:r>
              <a:r>
                <a:rPr lang="en-CA" sz="700" dirty="0"/>
                <a:t> </a:t>
              </a:r>
              <a:r>
                <a:rPr lang="en-CA" sz="700" dirty="0" err="1"/>
                <a:t>taciti</a:t>
              </a:r>
              <a:r>
                <a:rPr lang="en-CA" sz="700" dirty="0"/>
                <a:t> </a:t>
              </a:r>
              <a:r>
                <a:rPr lang="en-CA" sz="700" dirty="0" err="1"/>
                <a:t>sociosqu</a:t>
              </a:r>
              <a:r>
                <a:rPr lang="en-CA" sz="700" dirty="0"/>
                <a:t> ad </a:t>
              </a:r>
              <a:r>
                <a:rPr lang="en-CA" sz="700" dirty="0" err="1"/>
                <a:t>litora</a:t>
              </a:r>
              <a:r>
                <a:rPr lang="en-CA" sz="700" dirty="0"/>
                <a:t> </a:t>
              </a:r>
              <a:r>
                <a:rPr lang="en-CA" sz="700" dirty="0" err="1"/>
                <a:t>torquent</a:t>
              </a:r>
              <a:r>
                <a:rPr lang="en-CA" sz="700" dirty="0"/>
                <a:t> per </a:t>
              </a:r>
              <a:r>
                <a:rPr lang="en-CA" sz="700" dirty="0" err="1"/>
                <a:t>conubia</a:t>
              </a:r>
              <a:r>
                <a:rPr lang="en-CA" sz="700" dirty="0"/>
                <a:t> nostra, per </a:t>
              </a:r>
              <a:r>
                <a:rPr lang="en-CA" sz="700" dirty="0" err="1"/>
                <a:t>inceptos</a:t>
              </a:r>
              <a:r>
                <a:rPr lang="en-CA" sz="700" dirty="0"/>
                <a:t> </a:t>
              </a:r>
              <a:r>
                <a:rPr lang="en-CA" sz="700" dirty="0" err="1"/>
                <a:t>himenaeos</a:t>
              </a:r>
              <a:r>
                <a:rPr lang="en-CA" sz="700" dirty="0"/>
                <a:t>. </a:t>
              </a:r>
              <a:r>
                <a:rPr lang="en-CA" sz="700" dirty="0" err="1"/>
                <a:t>Aliquam</a:t>
              </a:r>
              <a:r>
                <a:rPr lang="en-CA" sz="700" dirty="0"/>
                <a:t> </a:t>
              </a:r>
              <a:r>
                <a:rPr lang="en-CA" sz="700" dirty="0" err="1"/>
                <a:t>imperdiet</a:t>
              </a:r>
              <a:r>
                <a:rPr lang="en-CA" sz="700" dirty="0"/>
                <a:t> </a:t>
              </a:r>
              <a:r>
                <a:rPr lang="en-CA" sz="700" dirty="0" err="1"/>
                <a:t>dignissim</a:t>
              </a:r>
              <a:r>
                <a:rPr lang="en-CA" sz="700" dirty="0"/>
                <a:t> </a:t>
              </a:r>
              <a:r>
                <a:rPr lang="en-CA" sz="700" dirty="0" err="1"/>
                <a:t>odio</a:t>
              </a:r>
              <a:r>
                <a:rPr lang="en-CA" sz="700" dirty="0"/>
                <a:t>. </a:t>
              </a:r>
              <a:r>
                <a:rPr lang="en-CA" sz="700" dirty="0" err="1"/>
                <a:t>Donec</a:t>
              </a:r>
              <a:r>
                <a:rPr lang="en-CA" sz="700" dirty="0"/>
                <a:t> a ex </a:t>
              </a:r>
              <a:r>
                <a:rPr lang="en-CA" sz="700" dirty="0" err="1"/>
                <a:t>eu</a:t>
              </a:r>
              <a:r>
                <a:rPr lang="en-CA" sz="700" dirty="0"/>
                <a:t> lorem </a:t>
              </a:r>
              <a:r>
                <a:rPr lang="en-CA" sz="700" dirty="0" err="1"/>
                <a:t>euismod</a:t>
              </a:r>
              <a:r>
                <a:rPr lang="en-CA" sz="700" dirty="0"/>
                <a:t> </a:t>
              </a:r>
              <a:r>
                <a:rPr lang="en-CA" sz="700" dirty="0" err="1"/>
                <a:t>mollis</a:t>
              </a:r>
              <a:r>
                <a:rPr lang="en-CA" sz="700" dirty="0"/>
                <a:t>. </a:t>
              </a:r>
              <a:r>
                <a:rPr lang="en-CA" sz="700" dirty="0" err="1"/>
                <a:t>Sed</a:t>
              </a:r>
              <a:r>
                <a:rPr lang="en-CA" sz="700" dirty="0"/>
                <a:t> </a:t>
              </a:r>
              <a:r>
                <a:rPr lang="en-CA" sz="700" dirty="0" err="1"/>
                <a:t>ut</a:t>
              </a:r>
              <a:r>
                <a:rPr lang="en-CA" sz="700" dirty="0"/>
                <a:t> </a:t>
              </a:r>
              <a:r>
                <a:rPr lang="en-CA" sz="700" dirty="0" err="1"/>
                <a:t>mattis</a:t>
              </a:r>
              <a:r>
                <a:rPr lang="en-CA" sz="700" dirty="0"/>
                <a:t> </a:t>
              </a:r>
              <a:r>
                <a:rPr lang="en-CA" sz="700" dirty="0" err="1"/>
                <a:t>velit</a:t>
              </a:r>
              <a:r>
                <a:rPr lang="en-CA" sz="700" dirty="0"/>
                <a:t>. </a:t>
              </a:r>
              <a:r>
                <a:rPr lang="en-CA" sz="700" dirty="0" err="1"/>
                <a:t>Donec</a:t>
              </a:r>
              <a:r>
                <a:rPr lang="en-CA" sz="700" dirty="0"/>
                <a:t> </a:t>
              </a:r>
              <a:r>
                <a:rPr lang="en-CA" sz="700" dirty="0" err="1"/>
                <a:t>viverra</a:t>
              </a:r>
              <a:r>
                <a:rPr lang="en-CA" sz="700" dirty="0"/>
                <a:t> </a:t>
              </a:r>
              <a:r>
                <a:rPr lang="en-CA" sz="700" dirty="0" err="1"/>
                <a:t>velit</a:t>
              </a:r>
              <a:r>
                <a:rPr lang="en-CA" sz="700" dirty="0"/>
                <a:t> ac quam </a:t>
              </a:r>
              <a:r>
                <a:rPr lang="en-CA" sz="700" dirty="0" err="1"/>
                <a:t>ultrices</a:t>
              </a:r>
              <a:r>
                <a:rPr lang="en-CA" sz="700" dirty="0"/>
                <a:t> </a:t>
              </a:r>
              <a:r>
                <a:rPr lang="en-CA" sz="700" dirty="0" err="1"/>
                <a:t>aliquet</a:t>
              </a:r>
              <a:r>
                <a:rPr lang="en-CA" sz="700" dirty="0"/>
                <a:t>. </a:t>
              </a:r>
              <a:r>
                <a:rPr lang="en-CA" sz="700" dirty="0" err="1"/>
                <a:t>Aliquam</a:t>
              </a:r>
              <a:r>
                <a:rPr lang="en-CA" sz="700" dirty="0"/>
                <a:t> id </a:t>
              </a:r>
              <a:r>
                <a:rPr lang="en-CA" sz="700" dirty="0" err="1"/>
                <a:t>tellus</a:t>
              </a:r>
              <a:r>
                <a:rPr lang="en-CA" sz="700" dirty="0"/>
                <a:t> </a:t>
              </a:r>
              <a:r>
                <a:rPr lang="en-CA" sz="700" dirty="0" err="1"/>
                <a:t>elit</a:t>
              </a:r>
              <a:r>
                <a:rPr lang="en-CA" sz="700" dirty="0"/>
                <a:t>. </a:t>
              </a:r>
              <a:r>
                <a:rPr lang="en-CA" sz="700" dirty="0" err="1"/>
                <a:t>Donec</a:t>
              </a:r>
              <a:r>
                <a:rPr lang="en-CA" sz="700" dirty="0"/>
                <a:t> tempus </a:t>
              </a:r>
              <a:r>
                <a:rPr lang="en-CA" sz="700" dirty="0" err="1"/>
                <a:t>enim</a:t>
              </a:r>
              <a:r>
                <a:rPr lang="en-CA" sz="700" dirty="0"/>
                <a:t> at ipsum </a:t>
              </a:r>
              <a:r>
                <a:rPr lang="en-CA" sz="700" dirty="0" err="1"/>
                <a:t>dapibus</a:t>
              </a:r>
              <a:r>
                <a:rPr lang="en-CA" sz="700" dirty="0"/>
                <a:t>, </a:t>
              </a:r>
              <a:r>
                <a:rPr lang="en-CA" sz="700" dirty="0" err="1"/>
                <a:t>ut</a:t>
              </a:r>
              <a:r>
                <a:rPr lang="en-CA" sz="700" dirty="0"/>
                <a:t> </a:t>
              </a:r>
              <a:r>
                <a:rPr lang="en-CA" sz="700" dirty="0" err="1"/>
                <a:t>rutrum</a:t>
              </a:r>
              <a:r>
                <a:rPr lang="en-CA" sz="700" dirty="0"/>
                <a:t> </a:t>
              </a:r>
              <a:r>
                <a:rPr lang="en-CA" sz="700" dirty="0" err="1"/>
                <a:t>elit</a:t>
              </a:r>
              <a:r>
                <a:rPr lang="en-CA" sz="700" dirty="0"/>
                <a:t> convallis.</a:t>
              </a:r>
            </a:p>
          </p:txBody>
        </p:sp>
      </p:grpSp>
      <p:pic>
        <p:nvPicPr>
          <p:cNvPr id="9" name="Picture 12" descr="Image result for e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057" y="2518519"/>
            <a:ext cx="1246932" cy="124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90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Inscription – </a:t>
            </a:r>
            <a:r>
              <a:rPr lang="fr-CA" dirty="0"/>
              <a:t>Étape</a:t>
            </a:r>
            <a:r>
              <a:rPr lang="en-CA" dirty="0" smtClean="0"/>
              <a:t> 1</a:t>
            </a:r>
            <a:endParaRPr lang="en-CA" dirty="0"/>
          </a:p>
        </p:txBody>
      </p:sp>
      <p:sp>
        <p:nvSpPr>
          <p:cNvPr id="22" name="Text Placeholder 4"/>
          <p:cNvSpPr txBox="1">
            <a:spLocks/>
          </p:cNvSpPr>
          <p:nvPr/>
        </p:nvSpPr>
        <p:spPr>
          <a:xfrm>
            <a:off x="438954" y="1080024"/>
            <a:ext cx="11143448" cy="628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Le CSNPE </a:t>
            </a:r>
            <a:r>
              <a:rPr lang="fr-CA" dirty="0" err="1"/>
              <a:t>envoit</a:t>
            </a:r>
            <a:r>
              <a:rPr lang="fr-CA" dirty="0"/>
              <a:t> un courriel de bienvenue à l’étudiant l’invitant à s’inscrire auprès du CSNPE pour obtenir un compte en ligne et remplir son EMAFE électronique.</a:t>
            </a:r>
            <a:endParaRPr lang="en-US" dirty="0"/>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CA" baseline="0" dirty="0">
              <a:solidFill>
                <a:srgbClr val="414141"/>
              </a:solidFill>
              <a:latin typeface="Arial"/>
            </a:endParaRPr>
          </a:p>
        </p:txBody>
      </p:sp>
      <p:sp>
        <p:nvSpPr>
          <p:cNvPr id="16" name="Rectangle 15"/>
          <p:cNvSpPr/>
          <p:nvPr/>
        </p:nvSpPr>
        <p:spPr>
          <a:xfrm>
            <a:off x="5865627" y="1912333"/>
            <a:ext cx="6096000" cy="4555093"/>
          </a:xfrm>
          <a:prstGeom prst="rect">
            <a:avLst/>
          </a:prstGeom>
          <a:ln>
            <a:noFill/>
          </a:ln>
        </p:spPr>
        <p:txBody>
          <a:bodyPr>
            <a:spAutoFit/>
          </a:bodyPr>
          <a:lstStyle/>
          <a:p>
            <a:r>
              <a:rPr lang="fr-CA" sz="1000" b="1" dirty="0"/>
              <a:t>I</a:t>
            </a:r>
            <a:r>
              <a:rPr lang="fr-CA" sz="1000" b="1" dirty="0">
                <a:solidFill>
                  <a:srgbClr val="414141"/>
                </a:solidFill>
              </a:rPr>
              <a:t>nscrivez‑vous maintenant pour accéder à vos prêts et bourses d’études</a:t>
            </a:r>
          </a:p>
          <a:p>
            <a:endParaRPr lang="en-US" sz="1000" b="1" dirty="0">
              <a:solidFill>
                <a:srgbClr val="414141"/>
              </a:solidFill>
            </a:endParaRPr>
          </a:p>
          <a:p>
            <a:r>
              <a:rPr lang="en-US" sz="1000" i="1" dirty="0">
                <a:solidFill>
                  <a:srgbClr val="414141"/>
                </a:solidFill>
              </a:rPr>
              <a:t>Bonjour Jane,</a:t>
            </a:r>
            <a:endParaRPr lang="en-US" sz="1000" dirty="0">
              <a:solidFill>
                <a:srgbClr val="414141"/>
              </a:solidFill>
            </a:endParaRPr>
          </a:p>
          <a:p>
            <a:r>
              <a:rPr lang="en-US" sz="1000" i="1" dirty="0">
                <a:solidFill>
                  <a:srgbClr val="414141"/>
                </a:solidFill>
              </a:rPr>
              <a:t> </a:t>
            </a:r>
            <a:endParaRPr lang="en-US" sz="1000" dirty="0">
              <a:solidFill>
                <a:srgbClr val="414141"/>
              </a:solidFill>
            </a:endParaRPr>
          </a:p>
          <a:p>
            <a:r>
              <a:rPr lang="fr-CA" sz="1000" dirty="0">
                <a:solidFill>
                  <a:srgbClr val="414141"/>
                </a:solidFill>
              </a:rPr>
              <a:t>Bonne nouvelle : dès que vous vous serez inscrit(e) pour accéder à votre compte en ligne auprès du Centre de service national de prêts aux étudiants (CSNPE) et que vous aurez rempli votre entente maîtresse sur l’aide financière aux étudiants (EMAFE), vous pourrez :</a:t>
            </a:r>
          </a:p>
          <a:p>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configurer votre compte pour recevoir des fonds;</a:t>
            </a:r>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suivre le cheminement de vos prêts et bourses;</a:t>
            </a:r>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recevoir d’importantes mises à jour et alertes;</a:t>
            </a:r>
            <a:endParaRPr lang="en-US" sz="1000" dirty="0">
              <a:solidFill>
                <a:srgbClr val="414141"/>
              </a:solidFill>
            </a:endParaRPr>
          </a:p>
          <a:p>
            <a:pPr marL="171450" lvl="0" indent="-171450">
              <a:buFont typeface="Arial" panose="020B0604020202020204" pitchFamily="34" charset="0"/>
              <a:buChar char="•"/>
            </a:pPr>
            <a:r>
              <a:rPr lang="fr-CA" sz="1000" dirty="0">
                <a:solidFill>
                  <a:srgbClr val="414141"/>
                </a:solidFill>
              </a:rPr>
              <a:t>mettre à jour votre page de profil et vos coordonnées.</a:t>
            </a:r>
          </a:p>
          <a:p>
            <a:pPr lvl="0"/>
            <a:endParaRPr lang="en-US" sz="1000" dirty="0">
              <a:solidFill>
                <a:srgbClr val="414141"/>
              </a:solidFill>
            </a:endParaRPr>
          </a:p>
          <a:p>
            <a:r>
              <a:rPr lang="fr-CA" sz="1000" dirty="0">
                <a:solidFill>
                  <a:srgbClr val="414141"/>
                </a:solidFill>
              </a:rPr>
              <a:t> Vous trouverez également sur le site Web du CSNPE de nombreux conseils utiles et d’autres ressources pour gérer plus aisément le financement de vos études et accéder à vos fonds.</a:t>
            </a:r>
          </a:p>
          <a:p>
            <a:endParaRPr lang="en-US" sz="1000" dirty="0">
              <a:solidFill>
                <a:srgbClr val="414141"/>
              </a:solidFill>
            </a:endParaRPr>
          </a:p>
          <a:p>
            <a:r>
              <a:rPr lang="fr-CA" sz="1000" b="1" i="1" dirty="0">
                <a:solidFill>
                  <a:srgbClr val="414141"/>
                </a:solidFill>
              </a:rPr>
              <a:t>Remarque : Vous devez vous inscrire et remplir votre EMAFE pour recevoir vos fonds.</a:t>
            </a:r>
          </a:p>
          <a:p>
            <a:endParaRPr lang="en-US" sz="1000" dirty="0">
              <a:solidFill>
                <a:srgbClr val="414141"/>
              </a:solidFill>
            </a:endParaRPr>
          </a:p>
          <a:p>
            <a:r>
              <a:rPr lang="fr-CA" sz="1000" dirty="0">
                <a:solidFill>
                  <a:srgbClr val="414141"/>
                </a:solidFill>
              </a:rPr>
              <a:t>Vous avez peut‑être également reçu une version papier de votre EMAFE par la poste. Pour éviter de faire double emploi, veuillez remplir votre EMAFE en ligne.</a:t>
            </a:r>
          </a:p>
          <a:p>
            <a:endParaRPr lang="en-US" sz="1000" dirty="0">
              <a:solidFill>
                <a:srgbClr val="414141"/>
              </a:solidFill>
            </a:endParaRPr>
          </a:p>
          <a:p>
            <a:r>
              <a:rPr lang="fr-CA" sz="1000" dirty="0">
                <a:solidFill>
                  <a:srgbClr val="414141"/>
                </a:solidFill>
              </a:rPr>
              <a:t>Pour remplir votre EMAFE en ligne, veuillez copier ce lien et le coller dans la ligne d’adresse de votre navigateur :</a:t>
            </a:r>
          </a:p>
          <a:p>
            <a:endParaRPr lang="en-US" sz="1000" dirty="0">
              <a:solidFill>
                <a:srgbClr val="414141"/>
              </a:solidFill>
            </a:endParaRPr>
          </a:p>
          <a:p>
            <a:r>
              <a:rPr lang="en-US" sz="1000" b="1" dirty="0">
                <a:solidFill>
                  <a:srgbClr val="414141"/>
                </a:solidFill>
              </a:rPr>
              <a:t>https:// msfaa.emafe.cibletudes-canlearn.ca/</a:t>
            </a:r>
            <a:r>
              <a:rPr lang="en-US" sz="1000" b="1" dirty="0" err="1">
                <a:solidFill>
                  <a:srgbClr val="414141"/>
                </a:solidFill>
              </a:rPr>
              <a:t>fr</a:t>
            </a:r>
            <a:r>
              <a:rPr lang="en-US" sz="1000" b="1" dirty="0">
                <a:solidFill>
                  <a:srgbClr val="414141"/>
                </a:solidFill>
              </a:rPr>
              <a:t>/</a:t>
            </a:r>
            <a:r>
              <a:rPr lang="en-US" sz="1000" b="1" dirty="0" err="1">
                <a:solidFill>
                  <a:srgbClr val="414141"/>
                </a:solidFill>
              </a:rPr>
              <a:t>bienvenue</a:t>
            </a:r>
            <a:endParaRPr lang="en-US" sz="1000" b="1" dirty="0">
              <a:solidFill>
                <a:srgbClr val="414141"/>
              </a:solidFill>
            </a:endParaRPr>
          </a:p>
          <a:p>
            <a:endParaRPr lang="en-US" sz="1000" dirty="0">
              <a:solidFill>
                <a:srgbClr val="414141"/>
              </a:solidFill>
            </a:endParaRPr>
          </a:p>
          <a:p>
            <a:r>
              <a:rPr lang="fr-CA" sz="1000" i="1" dirty="0">
                <a:solidFill>
                  <a:srgbClr val="414141"/>
                </a:solidFill>
              </a:rPr>
              <a:t>Merci.</a:t>
            </a:r>
          </a:p>
          <a:p>
            <a:endParaRPr lang="en-US" sz="1000" i="1" dirty="0">
              <a:solidFill>
                <a:srgbClr val="414141"/>
              </a:solidFill>
            </a:endParaRPr>
          </a:p>
          <a:p>
            <a:r>
              <a:rPr lang="fr-CA" sz="1000" i="1" dirty="0">
                <a:solidFill>
                  <a:srgbClr val="414141"/>
                </a:solidFill>
              </a:rPr>
              <a:t>Le Centre de service national de prêts aux étudiants</a:t>
            </a:r>
          </a:p>
        </p:txBody>
      </p:sp>
      <p:sp>
        <p:nvSpPr>
          <p:cNvPr id="17" name="TextBox 16"/>
          <p:cNvSpPr txBox="1"/>
          <p:nvPr/>
        </p:nvSpPr>
        <p:spPr>
          <a:xfrm>
            <a:off x="305313" y="1949277"/>
            <a:ext cx="5476651" cy="4555093"/>
          </a:xfrm>
          <a:prstGeom prst="rect">
            <a:avLst/>
          </a:prstGeom>
          <a:noFill/>
          <a:ln>
            <a:noFill/>
          </a:ln>
        </p:spPr>
        <p:txBody>
          <a:bodyPr wrap="square" lIns="0" tIns="0" rIns="0" bIns="0" rtlCol="0">
            <a:noAutofit/>
          </a:bodyPr>
          <a:lstStyle/>
          <a:p>
            <a:pPr defTabSz="612648" fontAlgn="auto">
              <a:spcBef>
                <a:spcPts val="0"/>
              </a:spcBef>
              <a:spcAft>
                <a:spcPts val="0"/>
              </a:spcAft>
            </a:pPr>
            <a:r>
              <a:rPr lang="en-CA" sz="1000" b="1" dirty="0" smtClean="0">
                <a:solidFill>
                  <a:srgbClr val="414141"/>
                </a:solidFill>
              </a:rPr>
              <a:t>Register </a:t>
            </a:r>
            <a:r>
              <a:rPr lang="en-CA" sz="1000" b="1" dirty="0">
                <a:solidFill>
                  <a:srgbClr val="414141"/>
                </a:solidFill>
              </a:rPr>
              <a:t>now to access your student </a:t>
            </a:r>
            <a:r>
              <a:rPr lang="en-CA" sz="1000" b="1" dirty="0" smtClean="0">
                <a:solidFill>
                  <a:srgbClr val="414141"/>
                </a:solidFill>
              </a:rPr>
              <a:t>funding</a:t>
            </a:r>
          </a:p>
          <a:p>
            <a:pPr defTabSz="612648" fontAlgn="auto">
              <a:spcBef>
                <a:spcPts val="0"/>
              </a:spcBef>
              <a:spcAft>
                <a:spcPts val="0"/>
              </a:spcAft>
            </a:pPr>
            <a:endParaRPr lang="en-CA" sz="1000" i="1" dirty="0">
              <a:solidFill>
                <a:srgbClr val="414141"/>
              </a:solidFill>
              <a:latin typeface="Arial"/>
              <a:ea typeface="+mn-ea"/>
              <a:cs typeface="+mn-cs"/>
            </a:endParaRPr>
          </a:p>
          <a:p>
            <a:pPr defTabSz="612648" fontAlgn="auto">
              <a:spcBef>
                <a:spcPts val="0"/>
              </a:spcBef>
              <a:spcAft>
                <a:spcPts val="0"/>
              </a:spcAft>
            </a:pPr>
            <a:r>
              <a:rPr lang="en-US" sz="1000" i="1" dirty="0" smtClean="0">
                <a:solidFill>
                  <a:srgbClr val="414141"/>
                </a:solidFill>
                <a:latin typeface="Arial"/>
                <a:ea typeface="+mn-ea"/>
                <a:cs typeface="+mn-cs"/>
              </a:rPr>
              <a:t>Hi Jane,</a:t>
            </a:r>
            <a:endParaRPr lang="en-CA" sz="1000" dirty="0">
              <a:solidFill>
                <a:srgbClr val="414141"/>
              </a:solidFill>
              <a:latin typeface="Arial"/>
              <a:ea typeface="+mn-ea"/>
              <a:cs typeface="+mn-cs"/>
            </a:endParaRPr>
          </a:p>
          <a:p>
            <a:pPr defTabSz="612648" fontAlgn="auto">
              <a:spcBef>
                <a:spcPts val="0"/>
              </a:spcBef>
              <a:spcAft>
                <a:spcPts val="0"/>
              </a:spcAft>
            </a:pPr>
            <a:r>
              <a:rPr lang="en-US" sz="1000" i="1" dirty="0">
                <a:solidFill>
                  <a:srgbClr val="414141"/>
                </a:solidFill>
                <a:latin typeface="Arial"/>
                <a:ea typeface="+mn-ea"/>
                <a:cs typeface="+mn-cs"/>
              </a:rPr>
              <a:t> </a:t>
            </a:r>
            <a:endParaRPr lang="en-CA" sz="1000" dirty="0" smtClean="0">
              <a:solidFill>
                <a:srgbClr val="414141"/>
              </a:solidFill>
              <a:latin typeface="Arial"/>
              <a:ea typeface="+mn-ea"/>
              <a:cs typeface="+mn-cs"/>
            </a:endParaRPr>
          </a:p>
          <a:p>
            <a:pPr defTabSz="612648"/>
            <a:r>
              <a:rPr lang="en-CA" sz="1000" dirty="0" smtClean="0">
                <a:solidFill>
                  <a:srgbClr val="414141"/>
                </a:solidFill>
              </a:rPr>
              <a:t>Great news, once you register for your online account with the National Student Loans Service Centre (NSLSC) and complete your Master Student Financial Assistance Agreement (MSFAA),  you will be able to:</a:t>
            </a:r>
            <a:endParaRPr lang="en-US" sz="1000" dirty="0" smtClean="0">
              <a:solidFill>
                <a:srgbClr val="414141"/>
              </a:solidFill>
            </a:endParaRPr>
          </a:p>
          <a:p>
            <a:pPr defTabSz="612648"/>
            <a:r>
              <a:rPr lang="en-CA" sz="1000" dirty="0">
                <a:solidFill>
                  <a:srgbClr val="414141"/>
                </a:solidFill>
              </a:rPr>
              <a:t> </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Set up your account to receive funds</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Track your student loan and grant status</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Receive important updates and alerts</a:t>
            </a:r>
            <a:endParaRPr lang="en-US" sz="1000" dirty="0">
              <a:solidFill>
                <a:srgbClr val="414141"/>
              </a:solidFill>
            </a:endParaRPr>
          </a:p>
          <a:p>
            <a:pPr marL="171450" indent="-171450" defTabSz="612648">
              <a:buFont typeface="Arial" panose="020B0604020202020204" pitchFamily="34" charset="0"/>
              <a:buChar char="•"/>
            </a:pPr>
            <a:r>
              <a:rPr lang="en-CA" sz="1000" dirty="0">
                <a:solidFill>
                  <a:srgbClr val="414141"/>
                </a:solidFill>
              </a:rPr>
              <a:t>Update your profile page and contact information</a:t>
            </a:r>
            <a:endParaRPr lang="en-US" sz="1000" dirty="0">
              <a:solidFill>
                <a:srgbClr val="414141"/>
              </a:solidFill>
            </a:endParaRPr>
          </a:p>
          <a:p>
            <a:pPr defTabSz="612648"/>
            <a:r>
              <a:rPr lang="en-CA" sz="1000" dirty="0">
                <a:solidFill>
                  <a:srgbClr val="414141"/>
                </a:solidFill>
              </a:rPr>
              <a:t> </a:t>
            </a:r>
            <a:endParaRPr lang="en-US" sz="1000" dirty="0">
              <a:solidFill>
                <a:srgbClr val="414141"/>
              </a:solidFill>
            </a:endParaRPr>
          </a:p>
          <a:p>
            <a:pPr defTabSz="612648"/>
            <a:r>
              <a:rPr lang="en-CA" sz="1000" dirty="0">
                <a:solidFill>
                  <a:srgbClr val="414141"/>
                </a:solidFill>
              </a:rPr>
              <a:t>You will also find many helpful tools, tips, and other resources on the NSLSC site to make it easier for you to access and manage your student funding.</a:t>
            </a:r>
            <a:endParaRPr lang="en-US" sz="1000" dirty="0">
              <a:solidFill>
                <a:srgbClr val="414141"/>
              </a:solidFill>
            </a:endParaRPr>
          </a:p>
          <a:p>
            <a:pPr defTabSz="612648"/>
            <a:r>
              <a:rPr lang="en-CA" sz="1000" dirty="0">
                <a:solidFill>
                  <a:srgbClr val="414141"/>
                </a:solidFill>
              </a:rPr>
              <a:t> </a:t>
            </a:r>
            <a:endParaRPr lang="en-US" sz="1000" dirty="0">
              <a:solidFill>
                <a:srgbClr val="414141"/>
              </a:solidFill>
            </a:endParaRPr>
          </a:p>
          <a:p>
            <a:pPr defTabSz="612648"/>
            <a:r>
              <a:rPr lang="en-CA" sz="1000" b="1" i="1" dirty="0">
                <a:solidFill>
                  <a:srgbClr val="414141"/>
                </a:solidFill>
              </a:rPr>
              <a:t>Please note: Registration and the MSFAA must be completed in order to receive your funding.</a:t>
            </a:r>
            <a:endParaRPr lang="en-US" sz="1000" dirty="0">
              <a:solidFill>
                <a:srgbClr val="414141"/>
              </a:solidFill>
            </a:endParaRPr>
          </a:p>
          <a:p>
            <a:pPr defTabSz="612648"/>
            <a:r>
              <a:rPr lang="en-CA" sz="1000" dirty="0">
                <a:solidFill>
                  <a:srgbClr val="414141"/>
                </a:solidFill>
              </a:rPr>
              <a:t> </a:t>
            </a:r>
            <a:endParaRPr lang="en-US" sz="1000" dirty="0">
              <a:solidFill>
                <a:srgbClr val="414141"/>
              </a:solidFill>
            </a:endParaRPr>
          </a:p>
          <a:p>
            <a:pPr defTabSz="612648"/>
            <a:r>
              <a:rPr lang="en-CA" sz="1000" dirty="0">
                <a:solidFill>
                  <a:srgbClr val="414141"/>
                </a:solidFill>
              </a:rPr>
              <a:t>You may have also received a paper copy of your MSFAA in the mail. To avoid duplication, please complete your MSFAA online. </a:t>
            </a:r>
            <a:endParaRPr lang="en-US" sz="1000" dirty="0">
              <a:solidFill>
                <a:srgbClr val="414141"/>
              </a:solidFill>
            </a:endParaRPr>
          </a:p>
          <a:p>
            <a:pPr defTabSz="612648" fontAlgn="auto">
              <a:spcBef>
                <a:spcPts val="0"/>
              </a:spcBef>
              <a:spcAft>
                <a:spcPts val="0"/>
              </a:spcAft>
            </a:pPr>
            <a:endParaRPr lang="en-CA" sz="1000" dirty="0">
              <a:solidFill>
                <a:srgbClr val="414141"/>
              </a:solidFill>
              <a:latin typeface="Arial"/>
              <a:ea typeface="+mn-ea"/>
              <a:cs typeface="+mn-cs"/>
            </a:endParaRPr>
          </a:p>
          <a:p>
            <a:pPr defTabSz="612648"/>
            <a:r>
              <a:rPr lang="en-CA" sz="1000" dirty="0">
                <a:solidFill>
                  <a:srgbClr val="414141"/>
                </a:solidFill>
              </a:rPr>
              <a:t>To complete your MSFAA online, please copy and paste this URL into your browser</a:t>
            </a:r>
            <a:r>
              <a:rPr lang="en-CA" sz="1000" dirty="0" smtClean="0">
                <a:solidFill>
                  <a:srgbClr val="414141"/>
                </a:solidFill>
              </a:rPr>
              <a:t>:</a:t>
            </a:r>
          </a:p>
          <a:p>
            <a:pPr defTabSz="612648"/>
            <a:endParaRPr lang="en-US" sz="1000" dirty="0">
              <a:solidFill>
                <a:srgbClr val="414141"/>
              </a:solidFill>
            </a:endParaRPr>
          </a:p>
          <a:p>
            <a:pPr defTabSz="612648"/>
            <a:r>
              <a:rPr lang="en-US" sz="1000" b="1" dirty="0">
                <a:solidFill>
                  <a:srgbClr val="414141"/>
                </a:solidFill>
              </a:rPr>
              <a:t>https://msfaa.emafe.cibletudes-canlearn.ca/en/welcome </a:t>
            </a:r>
            <a:r>
              <a:rPr lang="en-US" sz="1000" i="1" dirty="0">
                <a:solidFill>
                  <a:srgbClr val="414141"/>
                </a:solidFill>
                <a:latin typeface="Arial"/>
                <a:ea typeface="+mn-ea"/>
                <a:cs typeface="+mn-cs"/>
              </a:rPr>
              <a:t> </a:t>
            </a:r>
            <a:endParaRPr lang="en-US" sz="1000" i="1" dirty="0" smtClean="0">
              <a:solidFill>
                <a:srgbClr val="414141"/>
              </a:solidFill>
              <a:latin typeface="Arial"/>
              <a:ea typeface="+mn-ea"/>
              <a:cs typeface="+mn-cs"/>
            </a:endParaRPr>
          </a:p>
          <a:p>
            <a:pPr defTabSz="612648"/>
            <a:endParaRPr lang="en-CA" sz="1000" dirty="0">
              <a:solidFill>
                <a:srgbClr val="414141"/>
              </a:solidFill>
              <a:latin typeface="Arial"/>
              <a:ea typeface="+mn-ea"/>
              <a:cs typeface="+mn-cs"/>
            </a:endParaRPr>
          </a:p>
          <a:p>
            <a:pPr defTabSz="612648" fontAlgn="auto">
              <a:spcBef>
                <a:spcPts val="0"/>
              </a:spcBef>
              <a:spcAft>
                <a:spcPts val="0"/>
              </a:spcAft>
            </a:pPr>
            <a:r>
              <a:rPr lang="en-US" sz="1000" i="1" dirty="0" smtClean="0">
                <a:solidFill>
                  <a:srgbClr val="414141"/>
                </a:solidFill>
                <a:latin typeface="Arial"/>
                <a:ea typeface="+mn-ea"/>
                <a:cs typeface="+mn-cs"/>
              </a:rPr>
              <a:t>Thanks,</a:t>
            </a:r>
          </a:p>
          <a:p>
            <a:pPr defTabSz="914400" fontAlgn="auto">
              <a:spcBef>
                <a:spcPts val="0"/>
              </a:spcBef>
              <a:spcAft>
                <a:spcPts val="0"/>
              </a:spcAft>
            </a:pPr>
            <a:endParaRPr lang="en-CA" sz="1000" dirty="0">
              <a:solidFill>
                <a:srgbClr val="414141"/>
              </a:solidFill>
              <a:latin typeface="Arial"/>
              <a:ea typeface="+mn-ea"/>
              <a:cs typeface="+mn-cs"/>
            </a:endParaRPr>
          </a:p>
          <a:p>
            <a:pPr defTabSz="914400" fontAlgn="auto">
              <a:spcBef>
                <a:spcPts val="0"/>
              </a:spcBef>
              <a:spcAft>
                <a:spcPts val="0"/>
              </a:spcAft>
            </a:pPr>
            <a:r>
              <a:rPr lang="en-US" sz="1000" i="1" dirty="0">
                <a:solidFill>
                  <a:srgbClr val="414141"/>
                </a:solidFill>
                <a:latin typeface="Arial"/>
                <a:ea typeface="+mn-ea"/>
                <a:cs typeface="+mn-cs"/>
              </a:rPr>
              <a:t>The National Student Loans Service Centre</a:t>
            </a:r>
            <a:endParaRPr lang="en-CA" sz="1000" dirty="0">
              <a:solidFill>
                <a:srgbClr val="414141"/>
              </a:solidFill>
              <a:latin typeface="Arial"/>
              <a:ea typeface="+mn-ea"/>
              <a:cs typeface="+mn-cs"/>
            </a:endParaRPr>
          </a:p>
        </p:txBody>
      </p:sp>
      <p:cxnSp>
        <p:nvCxnSpPr>
          <p:cNvPr id="6" name="Straight Connector 5"/>
          <p:cNvCxnSpPr/>
          <p:nvPr/>
        </p:nvCxnSpPr>
        <p:spPr>
          <a:xfrm>
            <a:off x="305313" y="1708727"/>
            <a:ext cx="11480287"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5781964" y="1791855"/>
            <a:ext cx="0" cy="467557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6777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Inscription – </a:t>
            </a:r>
            <a:r>
              <a:rPr lang="fr-CA" dirty="0"/>
              <a:t>Étape</a:t>
            </a:r>
            <a:r>
              <a:rPr lang="en-CA" dirty="0" smtClean="0"/>
              <a:t> 2</a:t>
            </a:r>
            <a:endParaRPr lang="en-CA" dirty="0"/>
          </a:p>
        </p:txBody>
      </p:sp>
      <p:sp>
        <p:nvSpPr>
          <p:cNvPr id="4" name="Slide Number Placeholder 3"/>
          <p:cNvSpPr txBox="1">
            <a:spLocks/>
          </p:cNvSpPr>
          <p:nvPr/>
        </p:nvSpPr>
        <p:spPr>
          <a:xfrm>
            <a:off x="11070431" y="6393421"/>
            <a:ext cx="497682" cy="365125"/>
          </a:xfrm>
          <a:prstGeom prst="rect">
            <a:avLst/>
          </a:prstGeom>
        </p:spPr>
        <p:txBody>
          <a:bodyPr/>
          <a:lstStyle>
            <a:defPPr>
              <a:defRPr lang="en-US"/>
            </a:defPPr>
            <a:lvl1pPr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8013" indent="-1508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17613" indent="-3032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27213" indent="-4556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36813" indent="-608013" algn="l" defTabSz="608013"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04095909-DC86-4C28-AD6E-431C997D4893}" type="slidenum">
              <a:rPr lang="en-US" smtClean="0"/>
              <a:pPr/>
              <a:t>5</a:t>
            </a:fld>
            <a:endParaRPr lang="en-US" dirty="0"/>
          </a:p>
        </p:txBody>
      </p:sp>
      <p:sp>
        <p:nvSpPr>
          <p:cNvPr id="5" name="Text Placeholder 4"/>
          <p:cNvSpPr txBox="1">
            <a:spLocks/>
          </p:cNvSpPr>
          <p:nvPr/>
        </p:nvSpPr>
        <p:spPr>
          <a:xfrm>
            <a:off x="621643" y="1247829"/>
            <a:ext cx="3358859" cy="3598844"/>
          </a:xfrm>
          <a:prstGeom prst="rect">
            <a:avLst/>
          </a:prstGeom>
          <a:ln>
            <a:solidFill>
              <a:schemeClr val="bg2">
                <a:lumMod val="60000"/>
                <a:lumOff val="40000"/>
              </a:schemeClr>
            </a:solidFill>
          </a:ln>
        </p:spPr>
        <p:txBody>
          <a:bodyPr/>
          <a:lstStyle>
            <a:lvl1pPr marL="455750" indent="-455750" algn="l" defTabSz="608195" rtl="0" eaLnBrk="1" fontAlgn="base" hangingPunct="1">
              <a:spcBef>
                <a:spcPct val="20000"/>
              </a:spcBef>
              <a:spcAft>
                <a:spcPct val="0"/>
              </a:spcAft>
              <a:buClr>
                <a:schemeClr val="tx2"/>
              </a:buClr>
              <a:buFont typeface="Arial" charset="0"/>
              <a:buChar char="•"/>
              <a:defRPr sz="2201" kern="1200">
                <a:solidFill>
                  <a:schemeClr val="tx2"/>
                </a:solidFill>
                <a:latin typeface="+mn-lt"/>
                <a:ea typeface="ＭＳ Ｐゴシック" charset="0"/>
                <a:cs typeface="ＭＳ Ｐゴシック" charset="0"/>
              </a:defRPr>
            </a:lvl1pPr>
            <a:lvl2pPr marL="989310" indent="-379527" algn="l" defTabSz="608195" rtl="0" eaLnBrk="1" fontAlgn="base" hangingPunct="1">
              <a:spcBef>
                <a:spcPct val="20000"/>
              </a:spcBef>
              <a:spcAft>
                <a:spcPct val="0"/>
              </a:spcAft>
              <a:buClr>
                <a:schemeClr val="tx2"/>
              </a:buClr>
              <a:buFont typeface="Arial" charset="0"/>
              <a:buChar char="–"/>
              <a:defRPr sz="1801" kern="1200">
                <a:solidFill>
                  <a:schemeClr val="tx2"/>
                </a:solidFill>
                <a:latin typeface="+mn-lt"/>
                <a:ea typeface="ＭＳ Ｐゴシック" charset="0"/>
                <a:cs typeface="+mn-cs"/>
              </a:defRPr>
            </a:lvl2pPr>
            <a:lvl3pPr marL="1522870" indent="-303304" algn="l" defTabSz="608195" rtl="0" eaLnBrk="1" fontAlgn="base" hangingPunct="1">
              <a:spcBef>
                <a:spcPct val="20000"/>
              </a:spcBef>
              <a:spcAft>
                <a:spcPct val="0"/>
              </a:spcAft>
              <a:buClr>
                <a:schemeClr val="tx2"/>
              </a:buClr>
              <a:buFont typeface="Arial" charset="0"/>
              <a:buChar char="•"/>
              <a:defRPr sz="1600" kern="1200">
                <a:solidFill>
                  <a:schemeClr val="tx2"/>
                </a:solidFill>
                <a:latin typeface="+mn-lt"/>
                <a:ea typeface="ＭＳ Ｐゴシック" charset="0"/>
                <a:cs typeface="+mn-cs"/>
              </a:defRPr>
            </a:lvl3pPr>
            <a:lvl4pPr marL="2132653"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4pPr>
            <a:lvl5pPr marL="2742434" indent="-303304" algn="l" defTabSz="608195" rtl="0" eaLnBrk="1" fontAlgn="base" hangingPunct="1">
              <a:spcBef>
                <a:spcPct val="20000"/>
              </a:spcBef>
              <a:spcAft>
                <a:spcPct val="0"/>
              </a:spcAft>
              <a:buClr>
                <a:schemeClr val="tx2"/>
              </a:buClr>
              <a:buFont typeface="Arial" charset="0"/>
              <a:buChar char="»"/>
              <a:defRPr sz="1400" kern="1200">
                <a:solidFill>
                  <a:schemeClr val="tx2"/>
                </a:solidFill>
                <a:latin typeface="+mn-lt"/>
                <a:ea typeface="ＭＳ Ｐゴシック" charset="0"/>
                <a:cs typeface="+mn-cs"/>
              </a:defRPr>
            </a:lvl5pPr>
            <a:lvl6pPr marL="3353219" indent="-304838" algn="l" defTabSz="609676" rtl="0" eaLnBrk="1" latinLnBrk="0" hangingPunct="1">
              <a:spcBef>
                <a:spcPct val="20000"/>
              </a:spcBef>
              <a:buFont typeface="Arial"/>
              <a:buChar char="•"/>
              <a:defRPr sz="2701" kern="1200">
                <a:solidFill>
                  <a:schemeClr val="tx1"/>
                </a:solidFill>
                <a:latin typeface="+mn-lt"/>
                <a:ea typeface="+mn-ea"/>
                <a:cs typeface="+mn-cs"/>
              </a:defRPr>
            </a:lvl6pPr>
            <a:lvl7pPr marL="3962896" indent="-304838" algn="l" defTabSz="609676" rtl="0" eaLnBrk="1" latinLnBrk="0" hangingPunct="1">
              <a:spcBef>
                <a:spcPct val="20000"/>
              </a:spcBef>
              <a:buFont typeface="Arial"/>
              <a:buChar char="•"/>
              <a:defRPr sz="2701" kern="1200">
                <a:solidFill>
                  <a:schemeClr val="tx1"/>
                </a:solidFill>
                <a:latin typeface="+mn-lt"/>
                <a:ea typeface="+mn-ea"/>
                <a:cs typeface="+mn-cs"/>
              </a:defRPr>
            </a:lvl7pPr>
            <a:lvl8pPr marL="4572570" indent="-304838" algn="l" defTabSz="609676" rtl="0" eaLnBrk="1" latinLnBrk="0" hangingPunct="1">
              <a:spcBef>
                <a:spcPct val="20000"/>
              </a:spcBef>
              <a:buFont typeface="Arial"/>
              <a:buChar char="•"/>
              <a:defRPr sz="2701" kern="1200">
                <a:solidFill>
                  <a:schemeClr val="tx1"/>
                </a:solidFill>
                <a:latin typeface="+mn-lt"/>
                <a:ea typeface="+mn-ea"/>
                <a:cs typeface="+mn-cs"/>
              </a:defRPr>
            </a:lvl8pPr>
            <a:lvl9pPr marL="5182246" indent="-304838" algn="l" defTabSz="609676" rtl="0" eaLnBrk="1" latinLnBrk="0" hangingPunct="1">
              <a:spcBef>
                <a:spcPct val="20000"/>
              </a:spcBef>
              <a:buFont typeface="Arial"/>
              <a:buChar char="•"/>
              <a:defRPr sz="2701" kern="1200">
                <a:solidFill>
                  <a:schemeClr val="tx1"/>
                </a:solidFill>
                <a:latin typeface="+mn-lt"/>
                <a:ea typeface="+mn-ea"/>
                <a:cs typeface="+mn-cs"/>
              </a:defRPr>
            </a:lvl9pPr>
          </a:lstStyle>
          <a:p>
            <a:pPr marL="0" indent="0">
              <a:buNone/>
            </a:pPr>
            <a:r>
              <a:rPr lang="fr-CA" sz="2000" b="1" dirty="0">
                <a:solidFill>
                  <a:srgbClr val="414141"/>
                </a:solidFill>
              </a:rPr>
              <a:t>Le courriel de bienvenue dirige l’étudiant vers la page d’accueil de l’inscription, qui contient les renseignements suivants. </a:t>
            </a:r>
            <a:endParaRPr lang="en-US" sz="2000" dirty="0">
              <a:solidFill>
                <a:srgbClr val="414141"/>
              </a:solidFill>
            </a:endParaRPr>
          </a:p>
          <a:p>
            <a:pPr marL="0" indent="0">
              <a:buNone/>
            </a:pPr>
            <a:r>
              <a:rPr lang="fr-CA" sz="2000" b="1" dirty="0">
                <a:solidFill>
                  <a:srgbClr val="414141"/>
                </a:solidFill>
              </a:rPr>
              <a:t>Après avoir pris connaissance de ces renseignements, l’étudiant commencera le processus d’inscription. </a:t>
            </a:r>
            <a:endParaRPr lang="en-US" sz="2000" dirty="0">
              <a:solidFill>
                <a:srgbClr val="414141"/>
              </a:solidFill>
            </a:endParaRPr>
          </a:p>
          <a:p>
            <a:pPr marL="0" indent="0">
              <a:buNone/>
            </a:pPr>
            <a:r>
              <a:rPr lang="fr-CA" sz="1600" dirty="0"/>
              <a:t> </a:t>
            </a:r>
            <a:endParaRPr lang="en-US" sz="1600" dirty="0"/>
          </a:p>
          <a:p>
            <a:pPr marL="0" indent="0">
              <a:buNone/>
            </a:pPr>
            <a:endParaRPr lang="en-CA" sz="2000" b="1" dirty="0" smtClean="0">
              <a:solidFill>
                <a:srgbClr val="414141"/>
              </a:solidFill>
              <a:latin typeface="Arial"/>
              <a:ea typeface="+mn-ea"/>
              <a:cs typeface="+mn-cs"/>
            </a:endParaRPr>
          </a:p>
          <a:p>
            <a:endParaRPr lang="en-CA" sz="2000" dirty="0">
              <a:solidFill>
                <a:srgbClr val="414141"/>
              </a:solidFill>
              <a:latin typeface="Arial"/>
              <a:ea typeface="+mn-ea"/>
              <a:cs typeface="+mn-cs"/>
            </a:endParaRPr>
          </a:p>
        </p:txBody>
      </p:sp>
      <p:sp>
        <p:nvSpPr>
          <p:cNvPr id="6" name="Rounded Rectangle 5"/>
          <p:cNvSpPr/>
          <p:nvPr/>
        </p:nvSpPr>
        <p:spPr>
          <a:xfrm>
            <a:off x="1121370" y="5048471"/>
            <a:ext cx="2487614" cy="914400"/>
          </a:xfrm>
          <a:prstGeom prst="roundRect">
            <a:avLst/>
          </a:prstGeom>
          <a:solidFill>
            <a:srgbClr val="00712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Inscription</a:t>
            </a:r>
            <a:endParaRPr lang="en-CA" dirty="0"/>
          </a:p>
        </p:txBody>
      </p:sp>
      <p:pic>
        <p:nvPicPr>
          <p:cNvPr id="7" name="Picture 6" descr="Image result for cursor icon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948" y="5724765"/>
            <a:ext cx="400706" cy="60030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4263754" y="2519437"/>
            <a:ext cx="97502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3" name="Picture 2"/>
          <p:cNvPicPr>
            <a:picLocks noChangeAspect="1"/>
          </p:cNvPicPr>
          <p:nvPr/>
        </p:nvPicPr>
        <p:blipFill>
          <a:blip r:embed="rId4"/>
          <a:stretch>
            <a:fillRect/>
          </a:stretch>
        </p:blipFill>
        <p:spPr>
          <a:xfrm>
            <a:off x="5522029" y="619627"/>
            <a:ext cx="6151416" cy="5884626"/>
          </a:xfrm>
          <a:prstGeom prst="rect">
            <a:avLst/>
          </a:prstGeom>
        </p:spPr>
      </p:pic>
    </p:spTree>
    <p:extLst>
      <p:ext uri="{BB962C8B-B14F-4D97-AF65-F5344CB8AC3E}">
        <p14:creationId xmlns:p14="http://schemas.microsoft.com/office/powerpoint/2010/main" val="378297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Inscription – </a:t>
            </a:r>
            <a:r>
              <a:rPr lang="fr-CA" dirty="0"/>
              <a:t>Étape</a:t>
            </a:r>
            <a:r>
              <a:rPr lang="en-CA" dirty="0" smtClean="0"/>
              <a:t> 3</a:t>
            </a:r>
            <a:endParaRPr lang="en-CA" dirty="0"/>
          </a:p>
        </p:txBody>
      </p:sp>
      <p:sp>
        <p:nvSpPr>
          <p:cNvPr id="17" name="Text Placeholder 4"/>
          <p:cNvSpPr txBox="1">
            <a:spLocks/>
          </p:cNvSpPr>
          <p:nvPr/>
        </p:nvSpPr>
        <p:spPr>
          <a:xfrm>
            <a:off x="609600" y="1406433"/>
            <a:ext cx="4693919" cy="40268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solidFill>
                  <a:srgbClr val="414141"/>
                </a:solidFill>
              </a:rPr>
              <a:t>L’étudiant sélectionne « Inscrivez-vous » pour se retrouver à la page de sélection du mode d’identification sur le site du CSNPE. C’est ici que l’étudiant choisit le mode de connexion qu’il souhaite utiliser pour l’inscription.</a:t>
            </a:r>
            <a:endParaRPr lang="en-US" sz="1800" dirty="0">
              <a:solidFill>
                <a:srgbClr val="414141"/>
              </a:solidFill>
            </a:endParaRPr>
          </a:p>
          <a:p>
            <a:r>
              <a:rPr lang="fr-CA" sz="1800" dirty="0">
                <a:solidFill>
                  <a:srgbClr val="414141"/>
                </a:solidFill>
              </a:rPr>
              <a:t>Quelle que soit l’option choisie, l’étudiant se retrouvera sur un site Web externe pour y compléter le processus de vérification de l’identité.</a:t>
            </a:r>
            <a:endParaRPr lang="en-US" sz="18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6" name="Picture 5"/>
          <p:cNvPicPr/>
          <p:nvPr/>
        </p:nvPicPr>
        <p:blipFill rotWithShape="1">
          <a:blip r:embed="rId3"/>
          <a:srcRect l="9533" r="10747" b="17494"/>
          <a:stretch/>
        </p:blipFill>
        <p:spPr>
          <a:xfrm>
            <a:off x="6076604" y="564921"/>
            <a:ext cx="5137264" cy="5959208"/>
          </a:xfrm>
          <a:prstGeom prst="rect">
            <a:avLst/>
          </a:prstGeom>
        </p:spPr>
      </p:pic>
    </p:spTree>
    <p:extLst>
      <p:ext uri="{BB962C8B-B14F-4D97-AF65-F5344CB8AC3E}">
        <p14:creationId xmlns:p14="http://schemas.microsoft.com/office/powerpoint/2010/main" val="123422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5837"/>
            <a:ext cx="11274964" cy="649283"/>
          </a:xfrm>
        </p:spPr>
        <p:txBody>
          <a:bodyPr/>
          <a:lstStyle/>
          <a:p>
            <a:r>
              <a:rPr lang="fr-CA" sz="2800" dirty="0"/>
              <a:t>Identification au moyen d’un partenaire de connexion </a:t>
            </a:r>
            <a:r>
              <a:rPr lang="fr-CA" sz="2800" dirty="0" err="1"/>
              <a:t>SecureKey</a:t>
            </a:r>
            <a:endParaRPr lang="en-US" sz="2800" dirty="0"/>
          </a:p>
        </p:txBody>
      </p:sp>
      <p:sp>
        <p:nvSpPr>
          <p:cNvPr id="10" name="Text Placeholder 4"/>
          <p:cNvSpPr txBox="1">
            <a:spLocks/>
          </p:cNvSpPr>
          <p:nvPr/>
        </p:nvSpPr>
        <p:spPr>
          <a:xfrm>
            <a:off x="7552605" y="1147536"/>
            <a:ext cx="4496552" cy="17412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sz="1800" dirty="0">
                <a:solidFill>
                  <a:srgbClr val="414141"/>
                </a:solidFill>
              </a:rPr>
              <a:t>Dans ce scénario, l’étudiant choisit de s’identifier à l’aide d’un partenaire de connexion. Il est redirigé hors du site Web du CSNPE, vers </a:t>
            </a:r>
            <a:r>
              <a:rPr lang="fr-CA" sz="1800" dirty="0" err="1">
                <a:solidFill>
                  <a:srgbClr val="414141"/>
                </a:solidFill>
              </a:rPr>
              <a:t>SecureKey</a:t>
            </a:r>
            <a:r>
              <a:rPr lang="fr-CA" sz="1800" dirty="0">
                <a:solidFill>
                  <a:srgbClr val="414141"/>
                </a:solidFill>
              </a:rPr>
              <a:t> Service de Concierge. </a:t>
            </a:r>
            <a:endParaRPr lang="en-US" sz="18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4" name="Text Placeholder 4"/>
          <p:cNvSpPr txBox="1">
            <a:spLocks/>
          </p:cNvSpPr>
          <p:nvPr/>
        </p:nvSpPr>
        <p:spPr>
          <a:xfrm>
            <a:off x="1159873" y="4223370"/>
            <a:ext cx="4315553" cy="1598177"/>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fr-CA" dirty="0">
                <a:solidFill>
                  <a:srgbClr val="414141"/>
                </a:solidFill>
              </a:rPr>
              <a:t>Une fois que l’étudiant a sélectionné sa banque, il se retrouve sur le site Web de cette banque où on lui demande d’entrer ses justificatifs bancaires. </a:t>
            </a:r>
            <a:endParaRPr kumimoji="0" lang="en-CA" sz="1800" b="1" i="0" u="none" strike="noStrike" kern="1200" cap="none" spc="0" normalizeH="0" baseline="0" noProof="0" dirty="0" smtClean="0">
              <a:ln>
                <a:noFill/>
              </a:ln>
              <a:solidFill>
                <a:srgbClr val="414141"/>
              </a:solidFill>
              <a:effectLst/>
              <a:uLnTx/>
              <a:uFillTx/>
              <a:latin typeface="Arial"/>
            </a:endParaRPr>
          </a:p>
        </p:txBody>
      </p:sp>
      <p:sp>
        <p:nvSpPr>
          <p:cNvPr id="15" name="Oval 14"/>
          <p:cNvSpPr/>
          <p:nvPr/>
        </p:nvSpPr>
        <p:spPr>
          <a:xfrm>
            <a:off x="6805218" y="1356648"/>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16" name="Oval 15"/>
          <p:cNvSpPr/>
          <p:nvPr/>
        </p:nvSpPr>
        <p:spPr>
          <a:xfrm>
            <a:off x="300337" y="4583666"/>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a:t>
            </a:r>
            <a:endParaRPr lang="en-US" dirty="0"/>
          </a:p>
        </p:txBody>
      </p:sp>
      <p:pic>
        <p:nvPicPr>
          <p:cNvPr id="4" name="Picture 3"/>
          <p:cNvPicPr>
            <a:picLocks noChangeAspect="1"/>
          </p:cNvPicPr>
          <p:nvPr/>
        </p:nvPicPr>
        <p:blipFill>
          <a:blip r:embed="rId2"/>
          <a:stretch>
            <a:fillRect/>
          </a:stretch>
        </p:blipFill>
        <p:spPr>
          <a:xfrm>
            <a:off x="5657094" y="3281205"/>
            <a:ext cx="5998452" cy="2868648"/>
          </a:xfrm>
          <a:prstGeom prst="rect">
            <a:avLst/>
          </a:prstGeom>
          <a:ln>
            <a:solidFill>
              <a:srgbClr val="9EA6AC"/>
            </a:solidFill>
          </a:ln>
        </p:spPr>
      </p:pic>
      <p:pic>
        <p:nvPicPr>
          <p:cNvPr id="5" name="Picture 4"/>
          <p:cNvPicPr>
            <a:picLocks noChangeAspect="1"/>
          </p:cNvPicPr>
          <p:nvPr/>
        </p:nvPicPr>
        <p:blipFill>
          <a:blip r:embed="rId3"/>
          <a:stretch>
            <a:fillRect/>
          </a:stretch>
        </p:blipFill>
        <p:spPr>
          <a:xfrm>
            <a:off x="454153" y="1079975"/>
            <a:ext cx="6198910" cy="1774076"/>
          </a:xfrm>
          <a:prstGeom prst="rect">
            <a:avLst/>
          </a:prstGeom>
          <a:ln>
            <a:solidFill>
              <a:srgbClr val="9EA6AC"/>
            </a:solidFill>
          </a:ln>
        </p:spPr>
      </p:pic>
    </p:spTree>
    <p:extLst>
      <p:ext uri="{BB962C8B-B14F-4D97-AF65-F5344CB8AC3E}">
        <p14:creationId xmlns:p14="http://schemas.microsoft.com/office/powerpoint/2010/main" val="347148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Identification au moyen du service CléGC</a:t>
            </a:r>
            <a:endParaRPr lang="en-US" dirty="0"/>
          </a:p>
        </p:txBody>
      </p:sp>
      <p:sp>
        <p:nvSpPr>
          <p:cNvPr id="11" name="Text Placeholder 4"/>
          <p:cNvSpPr txBox="1">
            <a:spLocks/>
          </p:cNvSpPr>
          <p:nvPr/>
        </p:nvSpPr>
        <p:spPr>
          <a:xfrm>
            <a:off x="609601" y="894183"/>
            <a:ext cx="10981182" cy="81384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solidFill>
                  <a:srgbClr val="414141"/>
                </a:solidFill>
              </a:rPr>
              <a:t>Dans ce scénario, l’étudiant choisit de s’identifier à l’aide du service CléGC. Il est redirigé hors du site Web du CSNPE pour commencer le processus d’inscription au service CléGC. </a:t>
            </a:r>
            <a:endParaRPr lang="en-US"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2" name="Oval 11"/>
          <p:cNvSpPr/>
          <p:nvPr/>
        </p:nvSpPr>
        <p:spPr>
          <a:xfrm>
            <a:off x="396468" y="5500527"/>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1</a:t>
            </a:r>
          </a:p>
        </p:txBody>
      </p:sp>
      <p:sp>
        <p:nvSpPr>
          <p:cNvPr id="13" name="Text Placeholder 4"/>
          <p:cNvSpPr txBox="1">
            <a:spLocks/>
          </p:cNvSpPr>
          <p:nvPr/>
        </p:nvSpPr>
        <p:spPr>
          <a:xfrm>
            <a:off x="1236908" y="5690133"/>
            <a:ext cx="250573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hangingPunct="0">
              <a:lnSpc>
                <a:spcPct val="100000"/>
              </a:lnSpc>
              <a:spcBef>
                <a:spcPct val="0"/>
              </a:spcBef>
            </a:pPr>
            <a:r>
              <a:rPr lang="fr-FR" altLang="en-US" dirty="0" smtClean="0">
                <a:solidFill>
                  <a:srgbClr val="414141"/>
                </a:solidFill>
              </a:rPr>
              <a:t>L’étudiant s'inscrit </a:t>
            </a:r>
            <a:endParaRPr lang="fr-FR" altLang="en-US" dirty="0">
              <a:solidFill>
                <a:srgbClr val="414141"/>
              </a:solidFill>
            </a:endParaRPr>
          </a:p>
        </p:txBody>
      </p:sp>
      <p:sp>
        <p:nvSpPr>
          <p:cNvPr id="15" name="Oval 14"/>
          <p:cNvSpPr/>
          <p:nvPr/>
        </p:nvSpPr>
        <p:spPr>
          <a:xfrm>
            <a:off x="6393284" y="5532091"/>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a:t>
            </a:r>
            <a:endParaRPr lang="en-US" dirty="0"/>
          </a:p>
        </p:txBody>
      </p:sp>
      <p:sp>
        <p:nvSpPr>
          <p:cNvPr id="16" name="Text Placeholder 4"/>
          <p:cNvSpPr txBox="1">
            <a:spLocks/>
          </p:cNvSpPr>
          <p:nvPr/>
        </p:nvSpPr>
        <p:spPr>
          <a:xfrm>
            <a:off x="7237230" y="5695392"/>
            <a:ext cx="2505739"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dirty="0">
                <a:solidFill>
                  <a:srgbClr val="414141"/>
                </a:solidFill>
              </a:rPr>
              <a:t>L’étudiant</a:t>
            </a:r>
            <a:r>
              <a:rPr lang="en-US" dirty="0">
                <a:solidFill>
                  <a:srgbClr val="414141"/>
                </a:solidFill>
              </a:rPr>
              <a:t> </a:t>
            </a:r>
            <a:r>
              <a:rPr lang="en-US" dirty="0" err="1">
                <a:solidFill>
                  <a:srgbClr val="414141"/>
                </a:solidFill>
              </a:rPr>
              <a:t>accepte</a:t>
            </a:r>
            <a:endParaRPr lang="en-US"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pic>
        <p:nvPicPr>
          <p:cNvPr id="14" name="Picture 13"/>
          <p:cNvPicPr/>
          <p:nvPr/>
        </p:nvPicPr>
        <p:blipFill>
          <a:blip r:embed="rId2"/>
          <a:stretch>
            <a:fillRect/>
          </a:stretch>
        </p:blipFill>
        <p:spPr>
          <a:xfrm>
            <a:off x="396468" y="1685244"/>
            <a:ext cx="5943600" cy="3569335"/>
          </a:xfrm>
          <a:prstGeom prst="rect">
            <a:avLst/>
          </a:prstGeom>
        </p:spPr>
      </p:pic>
      <p:sp>
        <p:nvSpPr>
          <p:cNvPr id="19" name="Oval 18"/>
          <p:cNvSpPr/>
          <p:nvPr/>
        </p:nvSpPr>
        <p:spPr>
          <a:xfrm>
            <a:off x="4070546" y="3100043"/>
            <a:ext cx="862252" cy="3864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pic>
        <p:nvPicPr>
          <p:cNvPr id="20" name="Picture 19"/>
          <p:cNvPicPr/>
          <p:nvPr/>
        </p:nvPicPr>
        <p:blipFill rotWithShape="1">
          <a:blip r:embed="rId3"/>
          <a:srcRect l="16780" r="17044" b="23736"/>
          <a:stretch/>
        </p:blipFill>
        <p:spPr>
          <a:xfrm>
            <a:off x="6423088" y="1607896"/>
            <a:ext cx="5213954" cy="3724030"/>
          </a:xfrm>
          <a:prstGeom prst="rect">
            <a:avLst/>
          </a:prstGeom>
        </p:spPr>
      </p:pic>
      <p:sp>
        <p:nvSpPr>
          <p:cNvPr id="21" name="Oval 20"/>
          <p:cNvSpPr/>
          <p:nvPr/>
        </p:nvSpPr>
        <p:spPr>
          <a:xfrm>
            <a:off x="7359338" y="4523458"/>
            <a:ext cx="862252" cy="396013"/>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79352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Identification au moyen du service CléGC (suite)</a:t>
            </a:r>
            <a:endParaRPr lang="en-US" dirty="0"/>
          </a:p>
        </p:txBody>
      </p:sp>
      <p:sp>
        <p:nvSpPr>
          <p:cNvPr id="12" name="Oval 11"/>
          <p:cNvSpPr/>
          <p:nvPr/>
        </p:nvSpPr>
        <p:spPr>
          <a:xfrm>
            <a:off x="138203" y="3633102"/>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3</a:t>
            </a:r>
            <a:endParaRPr lang="en-US" dirty="0"/>
          </a:p>
        </p:txBody>
      </p:sp>
      <p:sp>
        <p:nvSpPr>
          <p:cNvPr id="13" name="Text Placeholder 4"/>
          <p:cNvSpPr txBox="1">
            <a:spLocks/>
          </p:cNvSpPr>
          <p:nvPr/>
        </p:nvSpPr>
        <p:spPr>
          <a:xfrm>
            <a:off x="978643" y="3822708"/>
            <a:ext cx="3212630"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sz="1800" dirty="0">
                <a:solidFill>
                  <a:srgbClr val="414141"/>
                </a:solidFill>
              </a:rPr>
              <a:t>L’étudiant crée son nom </a:t>
            </a:r>
            <a:r>
              <a:rPr lang="fr-CA" sz="1800" dirty="0" smtClean="0">
                <a:solidFill>
                  <a:srgbClr val="414141"/>
                </a:solidFill>
              </a:rPr>
              <a:t>d’utilisateur.</a:t>
            </a:r>
            <a:endParaRPr lang="en-US" sz="18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14" name="Oval 13"/>
          <p:cNvSpPr/>
          <p:nvPr/>
        </p:nvSpPr>
        <p:spPr>
          <a:xfrm>
            <a:off x="3925459" y="4730184"/>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4</a:t>
            </a:r>
          </a:p>
        </p:txBody>
      </p:sp>
      <p:sp>
        <p:nvSpPr>
          <p:cNvPr id="20" name="Text Placeholder 4"/>
          <p:cNvSpPr txBox="1">
            <a:spLocks/>
          </p:cNvSpPr>
          <p:nvPr/>
        </p:nvSpPr>
        <p:spPr>
          <a:xfrm>
            <a:off x="4765899" y="4919790"/>
            <a:ext cx="3212630" cy="29428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CA" sz="1800" dirty="0">
                <a:solidFill>
                  <a:srgbClr val="414141"/>
                </a:solidFill>
              </a:rPr>
              <a:t>L’étudiant crée son mot de </a:t>
            </a:r>
            <a:r>
              <a:rPr lang="fr-CA" sz="1800" dirty="0" smtClean="0">
                <a:solidFill>
                  <a:srgbClr val="414141"/>
                </a:solidFill>
              </a:rPr>
              <a:t>passe.</a:t>
            </a:r>
            <a:endParaRPr lang="en-US" sz="1800" dirty="0">
              <a:solidFill>
                <a:srgbClr val="414141"/>
              </a:solidFill>
            </a:endParaRPr>
          </a:p>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CA" sz="1800" b="1" i="0" u="none" strike="noStrike" kern="1200" cap="none" spc="0" normalizeH="0" baseline="0" noProof="0" dirty="0" smtClean="0">
              <a:ln>
                <a:noFill/>
              </a:ln>
              <a:solidFill>
                <a:srgbClr val="414141"/>
              </a:solidFill>
              <a:effectLst/>
              <a:uLnTx/>
              <a:uFillTx/>
              <a:latin typeface="Arial"/>
              <a:ea typeface="+mn-ea"/>
              <a:cs typeface="+mn-cs"/>
            </a:endParaRPr>
          </a:p>
        </p:txBody>
      </p:sp>
      <p:sp>
        <p:nvSpPr>
          <p:cNvPr id="22" name="Oval 21"/>
          <p:cNvSpPr/>
          <p:nvPr/>
        </p:nvSpPr>
        <p:spPr>
          <a:xfrm>
            <a:off x="7399759" y="5735626"/>
            <a:ext cx="677868" cy="61036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5</a:t>
            </a:r>
          </a:p>
        </p:txBody>
      </p:sp>
      <p:sp>
        <p:nvSpPr>
          <p:cNvPr id="23" name="Text Placeholder 4"/>
          <p:cNvSpPr txBox="1">
            <a:spLocks/>
          </p:cNvSpPr>
          <p:nvPr/>
        </p:nvSpPr>
        <p:spPr>
          <a:xfrm>
            <a:off x="8240199" y="5925231"/>
            <a:ext cx="3879418" cy="42075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Font typeface="Arial" panose="020B0604020202020204" pitchFamily="34" charset="0"/>
              <a:buNone/>
              <a:defRPr sz="2000" b="1" kern="1200">
                <a:solidFill>
                  <a:schemeClr val="tx2"/>
                </a:solidFill>
                <a:latin typeface="+mn-lt"/>
                <a:ea typeface="+mn-ea"/>
                <a:cs typeface="+mn-cs"/>
              </a:defRPr>
            </a:lvl1pPr>
            <a:lvl2pPr marL="165100" indent="-165100" algn="l" defTabSz="914400" rtl="0" eaLnBrk="1" latinLnBrk="0" hangingPunct="1">
              <a:lnSpc>
                <a:spcPct val="90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2pPr>
            <a:lvl3pPr marL="395288" indent="-15875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2"/>
                </a:solidFill>
                <a:latin typeface="+mn-lt"/>
                <a:ea typeface="+mn-ea"/>
                <a:cs typeface="+mn-cs"/>
              </a:defRPr>
            </a:lvl3pPr>
            <a:lvl4pPr marL="587375" indent="-144463"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4pPr>
            <a:lvl5pPr marL="766763" indent="-153988"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auto">
              <a:spcAft>
                <a:spcPts val="0"/>
              </a:spcAft>
              <a:defRPr/>
            </a:pPr>
            <a:r>
              <a:rPr lang="fr-CA" sz="1800" dirty="0">
                <a:solidFill>
                  <a:srgbClr val="414141"/>
                </a:solidFill>
              </a:rPr>
              <a:t>L’étudiant choisit ses questions de </a:t>
            </a:r>
            <a:r>
              <a:rPr lang="fr-CA" sz="1800" dirty="0" smtClean="0">
                <a:solidFill>
                  <a:srgbClr val="414141"/>
                </a:solidFill>
              </a:rPr>
              <a:t>sécurité.</a:t>
            </a:r>
            <a:endParaRPr kumimoji="0" lang="en-CA" sz="1800" b="1" i="0" u="none" strike="noStrike" kern="1200" cap="none" spc="0" normalizeH="0" baseline="0" noProof="0" dirty="0" smtClean="0">
              <a:ln>
                <a:noFill/>
              </a:ln>
              <a:solidFill>
                <a:srgbClr val="414141"/>
              </a:solidFill>
              <a:effectLst/>
              <a:uLnTx/>
              <a:uFillTx/>
              <a:latin typeface="Arial"/>
            </a:endParaRPr>
          </a:p>
        </p:txBody>
      </p:sp>
      <p:pic>
        <p:nvPicPr>
          <p:cNvPr id="15" name="Picture 14"/>
          <p:cNvPicPr/>
          <p:nvPr/>
        </p:nvPicPr>
        <p:blipFill rotWithShape="1">
          <a:blip r:embed="rId2"/>
          <a:srcRect l="13436" r="18102" b="25569"/>
          <a:stretch/>
        </p:blipFill>
        <p:spPr>
          <a:xfrm>
            <a:off x="195313" y="789138"/>
            <a:ext cx="4069080" cy="2757869"/>
          </a:xfrm>
          <a:prstGeom prst="rect">
            <a:avLst/>
          </a:prstGeom>
        </p:spPr>
      </p:pic>
      <p:pic>
        <p:nvPicPr>
          <p:cNvPr id="16" name="Picture 15"/>
          <p:cNvPicPr/>
          <p:nvPr/>
        </p:nvPicPr>
        <p:blipFill rotWithShape="1">
          <a:blip r:embed="rId3"/>
          <a:srcRect l="16512" r="17179" b="28162"/>
          <a:stretch/>
        </p:blipFill>
        <p:spPr>
          <a:xfrm>
            <a:off x="4105656" y="1398270"/>
            <a:ext cx="3941064" cy="2917698"/>
          </a:xfrm>
          <a:prstGeom prst="rect">
            <a:avLst/>
          </a:prstGeom>
        </p:spPr>
      </p:pic>
      <p:pic>
        <p:nvPicPr>
          <p:cNvPr id="17" name="Picture 16"/>
          <p:cNvPicPr/>
          <p:nvPr/>
        </p:nvPicPr>
        <p:blipFill rotWithShape="1">
          <a:blip r:embed="rId4"/>
          <a:srcRect l="18052" r="18718" b="23421"/>
          <a:stretch/>
        </p:blipFill>
        <p:spPr>
          <a:xfrm>
            <a:off x="7892912" y="2304873"/>
            <a:ext cx="3758184" cy="3266821"/>
          </a:xfrm>
          <a:prstGeom prst="rect">
            <a:avLst/>
          </a:prstGeom>
        </p:spPr>
      </p:pic>
      <p:sp>
        <p:nvSpPr>
          <p:cNvPr id="18" name="Oval 17"/>
          <p:cNvSpPr/>
          <p:nvPr/>
        </p:nvSpPr>
        <p:spPr>
          <a:xfrm>
            <a:off x="714698" y="2826705"/>
            <a:ext cx="862252" cy="3864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
        <p:nvSpPr>
          <p:cNvPr id="19" name="Oval 18"/>
          <p:cNvSpPr/>
          <p:nvPr/>
        </p:nvSpPr>
        <p:spPr>
          <a:xfrm>
            <a:off x="4433258" y="3234129"/>
            <a:ext cx="862252" cy="3864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
        <p:nvSpPr>
          <p:cNvPr id="27" name="Oval 26"/>
          <p:cNvSpPr/>
          <p:nvPr/>
        </p:nvSpPr>
        <p:spPr>
          <a:xfrm>
            <a:off x="8141101" y="5063420"/>
            <a:ext cx="862252" cy="38640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504706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 H English template_16x9_Final_v6-ppt2010-nofont-compressed">
  <a:themeElements>
    <a:clrScheme name="D+H Corporate Colors">
      <a:dk1>
        <a:sysClr val="windowText" lastClr="000000"/>
      </a:dk1>
      <a:lt1>
        <a:srgbClr val="FFFFFF"/>
      </a:lt1>
      <a:dk2>
        <a:srgbClr val="23262A"/>
      </a:dk2>
      <a:lt2>
        <a:srgbClr val="9DA6AB"/>
      </a:lt2>
      <a:accent1>
        <a:srgbClr val="ED1C24"/>
      </a:accent1>
      <a:accent2>
        <a:srgbClr val="5A6870"/>
      </a:accent2>
      <a:accent3>
        <a:srgbClr val="9DA6AB"/>
      </a:accent3>
      <a:accent4>
        <a:srgbClr val="FAA21B"/>
      </a:accent4>
      <a:accent5>
        <a:srgbClr val="00609C"/>
      </a:accent5>
      <a:accent6>
        <a:srgbClr val="4598CC"/>
      </a:accent6>
      <a:hlink>
        <a:srgbClr val="FF0000"/>
      </a:hlink>
      <a:folHlink>
        <a:srgbClr val="A0A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C667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121899" tIns="60949" rIns="121899" bIns="60949" numCol="1" anchor="t" anchorCtr="0" compatLnSpc="1">
        <a:prstTxWarp prst="textNoShape">
          <a:avLst/>
        </a:prstTxWarp>
        <a:normAutofit/>
      </a:bodyPr>
      <a:lstStyle>
        <a:defPPr>
          <a:defRPr sz="2000" dirty="0" smtClean="0">
            <a:solidFill>
              <a:schemeClr val="tx2"/>
            </a:solidFill>
          </a:defRPr>
        </a:defPPr>
      </a:lstStyle>
    </a:txDef>
  </a:objectDefaults>
  <a:extraClrSchemeLst/>
  <a:extLst>
    <a:ext uri="{05A4C25C-085E-4340-85A3-A5531E510DB2}">
      <thm15:themeFamily xmlns:thm15="http://schemas.microsoft.com/office/thememl/2012/main" name="Presentation2" id="{6A1F6B86-F7E5-4D90-BD23-E73553A433EE}" vid="{787C85FE-C47B-4CE9-8457-A6BC3EC7E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C593E7FA37BF4BB2D74E04F9B725A4" ma:contentTypeVersion="1" ma:contentTypeDescription="Create a new document." ma:contentTypeScope="" ma:versionID="493b7b71f2c08e54c9ce3cd2a87cc9a8">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F026733-24DB-40F6-8F37-9BEF2C4565E4}">
  <ds:schemaRefs>
    <ds:schemaRef ds:uri="http://schemas.microsoft.com/sharepoint/v3/contenttype/forms"/>
  </ds:schemaRefs>
</ds:datastoreItem>
</file>

<file path=customXml/itemProps2.xml><?xml version="1.0" encoding="utf-8"?>
<ds:datastoreItem xmlns:ds="http://schemas.openxmlformats.org/officeDocument/2006/customXml" ds:itemID="{7F1BA999-5191-4174-B0B0-50DA58F49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114C22-C579-47EB-A1CE-87B252B8F29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C30001Presentationsheditsv1_1</Template>
  <TotalTime>15118</TotalTime>
  <Words>845</Words>
  <Application>Microsoft Office PowerPoint</Application>
  <PresentationFormat>Widescreen</PresentationFormat>
  <Paragraphs>130</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Times New Roman</vt:lpstr>
      <vt:lpstr>D H English template_16x9_Final_v6-ppt2010-nofont-compressed</vt:lpstr>
      <vt:lpstr>Parcours du client VEI et EMAFE électronique</vt:lpstr>
      <vt:lpstr>Vérification électronique de l’identité</vt:lpstr>
      <vt:lpstr>Étape 0</vt:lpstr>
      <vt:lpstr>Inscription – Étape 1</vt:lpstr>
      <vt:lpstr>Inscription – Étape 2</vt:lpstr>
      <vt:lpstr>Inscription – Étape 3</vt:lpstr>
      <vt:lpstr>Identification au moyen d’un partenaire de connexion SecureKey</vt:lpstr>
      <vt:lpstr>Identification au moyen du service CléGC</vt:lpstr>
      <vt:lpstr>Identification au moyen du service CléGC (suite)</vt:lpstr>
      <vt:lpstr>Identification au moyen du service CléGC (suite)</vt:lpstr>
      <vt:lpstr>Création d’un nouveau profil</vt:lpstr>
      <vt:lpstr>Création d’un nouveau profil (suite)</vt:lpstr>
      <vt:lpstr>Création d’un nouveau profil (suite)</vt:lpstr>
      <vt:lpstr>Inscription – Étape 4</vt:lpstr>
      <vt:lpstr>EMAFE</vt:lpstr>
      <vt:lpstr>EMAFE – Étape 1 : Renseignements personnels</vt:lpstr>
      <vt:lpstr>EMAFE – Étape 2 : Renseignements bancaires</vt:lpstr>
      <vt:lpstr>EMAFE – Étape 3 : Sommaire des renseignements</vt:lpstr>
      <vt:lpstr>EMAFE – Étape 4 : Modalités</vt:lpstr>
      <vt:lpstr>EMAFE – Merci</vt:lpstr>
      <vt:lpstr>Message « EMAFE remplie »</vt:lpstr>
      <vt:lpstr>Une fois l’EMAFE remplie</vt:lpstr>
      <vt:lpstr>Une fois l’EMAFE remplie</vt:lpstr>
      <vt:lpstr>Merci!</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Zapfel</dc:creator>
  <cp:lastModifiedBy>Gdown</cp:lastModifiedBy>
  <cp:revision>175</cp:revision>
  <dcterms:created xsi:type="dcterms:W3CDTF">2017-02-15T21:14:06Z</dcterms:created>
  <dcterms:modified xsi:type="dcterms:W3CDTF">2018-04-19T19:24:15Z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0x01010074C593E7FA37BF4BB2D74E04F9B725A4</vt:lpwstr>
  </property>
  <property fmtid="{D5CDD505-2E9C-101B-9397-08002B2CF9AE}" pid="3" name="_dlc_DocIdItemGuid">
    <vt:lpwstr>a80d68d5-e6fa-4435-91ba-130041bf5bce</vt:lpwstr>
  </property>
</Properties>
</file>