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87" r:id="rId5"/>
    <p:sldId id="332" r:id="rId6"/>
    <p:sldId id="326" r:id="rId7"/>
    <p:sldId id="327" r:id="rId8"/>
    <p:sldId id="328" r:id="rId9"/>
    <p:sldId id="329" r:id="rId10"/>
    <p:sldId id="343" r:id="rId11"/>
    <p:sldId id="344" r:id="rId12"/>
    <p:sldId id="345" r:id="rId13"/>
    <p:sldId id="346" r:id="rId14"/>
    <p:sldId id="347" r:id="rId15"/>
    <p:sldId id="348" r:id="rId16"/>
    <p:sldId id="349" r:id="rId17"/>
    <p:sldId id="330" r:id="rId18"/>
    <p:sldId id="333" r:id="rId19"/>
    <p:sldId id="334" r:id="rId20"/>
    <p:sldId id="350" r:id="rId21"/>
    <p:sldId id="354" r:id="rId22"/>
    <p:sldId id="351" r:id="rId23"/>
    <p:sldId id="352" r:id="rId24"/>
    <p:sldId id="339" r:id="rId25"/>
    <p:sldId id="353" r:id="rId26"/>
    <p:sldId id="340" r:id="rId27"/>
    <p:sldId id="341" r:id="rId28"/>
    <p:sldId id="317" r:id="rId29"/>
  </p:sldIdLst>
  <p:sldSz cx="12192000" cy="6858000"/>
  <p:notesSz cx="6858000" cy="9144000"/>
  <p:defaultTextStyle>
    <a:defPPr>
      <a:defRPr lang="en-US"/>
    </a:defPPr>
    <a:lvl1pPr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27213" indent="-4556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36813" indent="-6080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9EA6AC"/>
    <a:srgbClr val="575757"/>
    <a:srgbClr val="9DA6AB"/>
    <a:srgbClr val="434E54"/>
    <a:srgbClr val="5A6870"/>
    <a:srgbClr val="7B1E2C"/>
    <a:srgbClr val="FAA21B"/>
    <a:srgbClr val="BC5458"/>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7827" autoAdjust="0"/>
  </p:normalViewPr>
  <p:slideViewPr>
    <p:cSldViewPr snapToGrid="0" snapToObjects="1">
      <p:cViewPr varScale="1">
        <p:scale>
          <a:sx n="101" d="100"/>
          <a:sy n="101" d="100"/>
        </p:scale>
        <p:origin x="780"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23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09493" fontAlgn="auto">
              <a:spcBef>
                <a:spcPts val="0"/>
              </a:spcBef>
              <a:spcAft>
                <a:spcPts val="0"/>
              </a:spcAft>
              <a:defRPr sz="1200" smtClean="0">
                <a:latin typeface="+mn-lt"/>
                <a:ea typeface="+mn-ea"/>
                <a:cs typeface="+mn-cs"/>
              </a:defRPr>
            </a:lvl1pPr>
          </a:lstStyle>
          <a:p>
            <a:pPr>
              <a:defRPr/>
            </a:pPr>
            <a:fld id="{BE181CD9-A348-1340-967F-16B49C9E1154}" type="datetimeFigureOut">
              <a:rPr lang="en-US"/>
              <a:pPr>
                <a:defRPr/>
              </a:pPr>
              <a:t>4/19/2018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09493" fontAlgn="auto">
              <a:spcBef>
                <a:spcPts val="0"/>
              </a:spcBef>
              <a:spcAft>
                <a:spcPts val="0"/>
              </a:spcAft>
              <a:defRPr sz="1200" smtClean="0">
                <a:latin typeface="+mn-lt"/>
                <a:ea typeface="+mn-ea"/>
                <a:cs typeface="+mn-cs"/>
              </a:defRPr>
            </a:lvl1pPr>
          </a:lstStyle>
          <a:p>
            <a:pPr>
              <a:defRPr/>
            </a:pPr>
            <a:fld id="{505C4059-10D7-6B40-99B0-7543EF3D5400}" type="slidenum">
              <a:rPr lang="en-US"/>
              <a:pPr>
                <a:defRPr/>
              </a:pPr>
              <a:t>‹#›</a:t>
            </a:fld>
            <a:endParaRPr lang="en-US"/>
          </a:p>
        </p:txBody>
      </p:sp>
    </p:spTree>
    <p:extLst>
      <p:ext uri="{BB962C8B-B14F-4D97-AF65-F5344CB8AC3E}">
        <p14:creationId xmlns:p14="http://schemas.microsoft.com/office/powerpoint/2010/main" val="207192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09493" fontAlgn="auto">
              <a:spcBef>
                <a:spcPts val="0"/>
              </a:spcBef>
              <a:spcAft>
                <a:spcPts val="0"/>
              </a:spcAft>
              <a:defRPr sz="1200" smtClean="0">
                <a:latin typeface="+mn-lt"/>
                <a:ea typeface="+mn-ea"/>
                <a:cs typeface="+mn-cs"/>
              </a:defRPr>
            </a:lvl1pPr>
          </a:lstStyle>
          <a:p>
            <a:pPr>
              <a:defRPr/>
            </a:pPr>
            <a:fld id="{BE1DCB38-4563-7A44-97BA-D49051E7D311}" type="datetimeFigureOut">
              <a:rPr lang="en-US"/>
              <a:pPr>
                <a:defRPr/>
              </a:pPr>
              <a:t>4/19/2018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09493" fontAlgn="auto">
              <a:spcBef>
                <a:spcPts val="0"/>
              </a:spcBef>
              <a:spcAft>
                <a:spcPts val="0"/>
              </a:spcAft>
              <a:defRPr sz="1200" smtClean="0">
                <a:latin typeface="+mn-lt"/>
                <a:ea typeface="+mn-ea"/>
                <a:cs typeface="+mn-cs"/>
              </a:defRPr>
            </a:lvl1pPr>
          </a:lstStyle>
          <a:p>
            <a:pPr>
              <a:defRPr/>
            </a:pPr>
            <a:fld id="{8C209FD9-9583-A441-8636-4D3517081419}" type="slidenum">
              <a:rPr lang="en-US"/>
              <a:pPr>
                <a:defRPr/>
              </a:pPr>
              <a:t>‹#›</a:t>
            </a:fld>
            <a:endParaRPr lang="en-US"/>
          </a:p>
        </p:txBody>
      </p:sp>
    </p:spTree>
    <p:extLst>
      <p:ext uri="{BB962C8B-B14F-4D97-AF65-F5344CB8AC3E}">
        <p14:creationId xmlns:p14="http://schemas.microsoft.com/office/powerpoint/2010/main" val="721458202"/>
      </p:ext>
    </p:extLst>
  </p:cSld>
  <p:clrMap bg1="lt1" tx1="dk1" bg2="lt2" tx2="dk2" accent1="accent1" accent2="accent2" accent3="accent3" accent4="accent4" accent5="accent5" accent6="accent6" hlink="hlink" folHlink="folHlink"/>
  <p:notesStyle>
    <a:lvl1pPr algn="l" defTabSz="608013" rtl="0" fontAlgn="base">
      <a:spcBef>
        <a:spcPct val="30000"/>
      </a:spcBef>
      <a:spcAft>
        <a:spcPct val="0"/>
      </a:spcAft>
      <a:defRPr sz="1600" kern="1200">
        <a:solidFill>
          <a:schemeClr val="tx1"/>
        </a:solidFill>
        <a:latin typeface="+mn-lt"/>
        <a:ea typeface="ＭＳ Ｐゴシック" charset="0"/>
        <a:cs typeface="ＭＳ Ｐゴシック" charset="0"/>
      </a:defRPr>
    </a:lvl1pPr>
    <a:lvl2pPr marL="608013" algn="l" defTabSz="608013" rtl="0" fontAlgn="base">
      <a:spcBef>
        <a:spcPct val="30000"/>
      </a:spcBef>
      <a:spcAft>
        <a:spcPct val="0"/>
      </a:spcAft>
      <a:defRPr sz="1600" kern="1200">
        <a:solidFill>
          <a:schemeClr val="tx1"/>
        </a:solidFill>
        <a:latin typeface="+mn-lt"/>
        <a:ea typeface="ＭＳ Ｐゴシック" charset="0"/>
        <a:cs typeface="+mn-cs"/>
      </a:defRPr>
    </a:lvl2pPr>
    <a:lvl3pPr marL="1217613" algn="l" defTabSz="608013" rtl="0" fontAlgn="base">
      <a:spcBef>
        <a:spcPct val="30000"/>
      </a:spcBef>
      <a:spcAft>
        <a:spcPct val="0"/>
      </a:spcAft>
      <a:defRPr sz="1600" kern="1200">
        <a:solidFill>
          <a:schemeClr val="tx1"/>
        </a:solidFill>
        <a:latin typeface="+mn-lt"/>
        <a:ea typeface="ＭＳ Ｐゴシック" charset="0"/>
        <a:cs typeface="+mn-cs"/>
      </a:defRPr>
    </a:lvl3pPr>
    <a:lvl4pPr marL="1827213" algn="l" defTabSz="608013" rtl="0" fontAlgn="base">
      <a:spcBef>
        <a:spcPct val="30000"/>
      </a:spcBef>
      <a:spcAft>
        <a:spcPct val="0"/>
      </a:spcAft>
      <a:defRPr sz="1600" kern="1200">
        <a:solidFill>
          <a:schemeClr val="tx1"/>
        </a:solidFill>
        <a:latin typeface="+mn-lt"/>
        <a:ea typeface="ＭＳ Ｐゴシック" charset="0"/>
        <a:cs typeface="+mn-cs"/>
      </a:defRPr>
    </a:lvl4pPr>
    <a:lvl5pPr marL="2436813" algn="l" defTabSz="608013" rtl="0" fontAlgn="base">
      <a:spcBef>
        <a:spcPct val="30000"/>
      </a:spcBef>
      <a:spcAft>
        <a:spcPct val="0"/>
      </a:spcAft>
      <a:defRPr sz="1600" kern="1200">
        <a:solidFill>
          <a:schemeClr val="tx1"/>
        </a:solidFill>
        <a:latin typeface="+mn-lt"/>
        <a:ea typeface="ＭＳ Ｐゴシック" charset="0"/>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PTs can edit the presentation to accommodate the specific process in respect to </a:t>
            </a:r>
            <a:r>
              <a:rPr lang="en-US" baseline="0" dirty="0" err="1" smtClean="0"/>
              <a:t>NoAs</a:t>
            </a:r>
            <a:r>
              <a:rPr lang="en-US" baseline="0" dirty="0" smtClean="0"/>
              <a:t> or other documents issued in replacement. </a:t>
            </a:r>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3</a:t>
            </a:fld>
            <a:endParaRPr lang="en-US"/>
          </a:p>
        </p:txBody>
      </p:sp>
    </p:spTree>
    <p:extLst>
      <p:ext uri="{BB962C8B-B14F-4D97-AF65-F5344CB8AC3E}">
        <p14:creationId xmlns:p14="http://schemas.microsoft.com/office/powerpoint/2010/main" val="25865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5</a:t>
            </a:fld>
            <a:endParaRPr lang="en-US"/>
          </a:p>
        </p:txBody>
      </p:sp>
    </p:spTree>
    <p:extLst>
      <p:ext uri="{BB962C8B-B14F-4D97-AF65-F5344CB8AC3E}">
        <p14:creationId xmlns:p14="http://schemas.microsoft.com/office/powerpoint/2010/main" val="42872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6</a:t>
            </a:fld>
            <a:endParaRPr lang="en-US"/>
          </a:p>
        </p:txBody>
      </p:sp>
    </p:spTree>
    <p:extLst>
      <p:ext uri="{BB962C8B-B14F-4D97-AF65-F5344CB8AC3E}">
        <p14:creationId xmlns:p14="http://schemas.microsoft.com/office/powerpoint/2010/main" val="416781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13</a:t>
            </a:fld>
            <a:endParaRPr lang="en-US"/>
          </a:p>
        </p:txBody>
      </p:sp>
    </p:spTree>
    <p:extLst>
      <p:ext uri="{BB962C8B-B14F-4D97-AF65-F5344CB8AC3E}">
        <p14:creationId xmlns:p14="http://schemas.microsoft.com/office/powerpoint/2010/main" val="170625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19</a:t>
            </a:fld>
            <a:endParaRPr lang="en-US"/>
          </a:p>
        </p:txBody>
      </p:sp>
    </p:spTree>
    <p:extLst>
      <p:ext uri="{BB962C8B-B14F-4D97-AF65-F5344CB8AC3E}">
        <p14:creationId xmlns:p14="http://schemas.microsoft.com/office/powerpoint/2010/main" val="298607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9" name="Rectangle 28"/>
          <p:cNvSpPr>
            <a:spLocks noChangeArrowheads="1"/>
          </p:cNvSpPr>
          <p:nvPr userDrawn="1"/>
        </p:nvSpPr>
        <p:spPr bwMode="white">
          <a:xfrm>
            <a:off x="5475642" y="3039494"/>
            <a:ext cx="6517926" cy="3707336"/>
          </a:xfrm>
          <a:prstGeom prst="rect">
            <a:avLst/>
          </a:prstGeom>
          <a:solidFill>
            <a:srgbClr val="5C6670"/>
          </a:solidFill>
          <a:ln>
            <a:noFill/>
          </a:ln>
          <a:effec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CA" altLang="en-US" kern="0" dirty="0">
              <a:solidFill>
                <a:sysClr val="windowText" lastClr="000000"/>
              </a:solidFill>
            </a:endParaRPr>
          </a:p>
        </p:txBody>
      </p:sp>
      <p:sp>
        <p:nvSpPr>
          <p:cNvPr id="30" name="Rectangle 9"/>
          <p:cNvSpPr>
            <a:spLocks noChangeArrowheads="1"/>
          </p:cNvSpPr>
          <p:nvPr userDrawn="1"/>
        </p:nvSpPr>
        <p:spPr bwMode="white">
          <a:xfrm>
            <a:off x="155857" y="4438529"/>
            <a:ext cx="5168536" cy="2308301"/>
          </a:xfrm>
          <a:prstGeom prst="rect">
            <a:avLst/>
          </a:prstGeom>
          <a:solidFill>
            <a:srgbClr val="ED1C24"/>
          </a:solidFill>
          <a:ln>
            <a:noFill/>
          </a:ln>
          <a:effec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CA" altLang="en-US" kern="0" dirty="0">
              <a:solidFill>
                <a:sysClr val="windowText" lastClr="000000"/>
              </a:solidFill>
            </a:endParaRPr>
          </a:p>
        </p:txBody>
      </p:sp>
      <p:sp>
        <p:nvSpPr>
          <p:cNvPr id="33" name="Rectangle 32"/>
          <p:cNvSpPr/>
          <p:nvPr userDrawn="1"/>
        </p:nvSpPr>
        <p:spPr>
          <a:xfrm>
            <a:off x="168201" y="6536612"/>
            <a:ext cx="2383806" cy="200055"/>
          </a:xfrm>
          <a:prstGeom prst="rect">
            <a:avLst/>
          </a:prstGeom>
        </p:spPr>
        <p:txBody>
          <a:bodyPr wrap="square">
            <a:spAutoFit/>
          </a:bodyPr>
          <a:lstStyle/>
          <a:p>
            <a:pPr>
              <a:defRPr/>
            </a:pPr>
            <a:r>
              <a:rPr lang="en-US" sz="700" dirty="0" smtClean="0">
                <a:solidFill>
                  <a:srgbClr val="FFFFFF">
                    <a:alpha val="86000"/>
                  </a:srgbClr>
                </a:solidFill>
                <a:cs typeface="Arial"/>
              </a:rPr>
              <a:t>©</a:t>
            </a:r>
            <a:r>
              <a:rPr lang="en-US" sz="700" dirty="0">
                <a:solidFill>
                  <a:srgbClr val="FFFFFF">
                    <a:alpha val="86000"/>
                  </a:srgbClr>
                </a:solidFill>
                <a:cs typeface="Arial"/>
              </a:rPr>
              <a:t> D+H, </a:t>
            </a:r>
            <a:r>
              <a:rPr lang="en-US" sz="700" dirty="0" smtClean="0">
                <a:solidFill>
                  <a:srgbClr val="FFFFFF">
                    <a:alpha val="86000"/>
                  </a:srgbClr>
                </a:solidFill>
                <a:cs typeface="Arial"/>
              </a:rPr>
              <a:t>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pic>
        <p:nvPicPr>
          <p:cNvPr id="34" name="Picture Placeholder 11"/>
          <p:cNvPicPr>
            <a:picLocks noChangeAspect="1"/>
          </p:cNvPicPr>
          <p:nvPr userDrawn="1"/>
        </p:nvPicPr>
        <p:blipFill rotWithShape="1">
          <a:blip r:embed="rId2">
            <a:extLst>
              <a:ext uri="{28A0092B-C50C-407E-A947-70E740481C1C}">
                <a14:useLocalDpi xmlns:a14="http://schemas.microsoft.com/office/drawing/2010/main" val="0"/>
              </a:ext>
            </a:extLst>
          </a:blip>
          <a:srcRect b="25229"/>
          <a:stretch/>
        </p:blipFill>
        <p:spPr>
          <a:xfrm>
            <a:off x="155857" y="96055"/>
            <a:ext cx="5168536" cy="4163974"/>
          </a:xfrm>
          <a:prstGeom prst="rect">
            <a:avLst/>
          </a:prstGeom>
        </p:spPr>
      </p:pic>
      <p:grpSp>
        <p:nvGrpSpPr>
          <p:cNvPr id="35" name="Group 33"/>
          <p:cNvGrpSpPr/>
          <p:nvPr userDrawn="1"/>
        </p:nvGrpSpPr>
        <p:grpSpPr>
          <a:xfrm>
            <a:off x="6026196" y="483942"/>
            <a:ext cx="2036400" cy="832527"/>
            <a:chOff x="4250081" y="279399"/>
            <a:chExt cx="1939108" cy="832527"/>
          </a:xfrm>
        </p:grpSpPr>
        <p:pic>
          <p:nvPicPr>
            <p:cNvPr id="36" name="Picture 35" descr="D+H_LOGO.ai"/>
            <p:cNvPicPr>
              <a:picLocks noChangeAspect="1"/>
            </p:cNvPicPr>
            <p:nvPr userDrawn="1"/>
          </p:nvPicPr>
          <p:blipFill rotWithShape="1">
            <a:blip r:embed="rId3" cstate="screen">
              <a:extLst>
                <a:ext uri="{28A0092B-C50C-407E-A947-70E740481C1C}">
                  <a14:useLocalDpi xmlns:a14="http://schemas.microsoft.com/office/drawing/2010/main"/>
                </a:ext>
              </a:extLst>
            </a:blip>
            <a:srcRect l="36899" t="43629" r="45152" b="46254"/>
            <a:stretch/>
          </p:blipFill>
          <p:spPr>
            <a:xfrm>
              <a:off x="4250081" y="279399"/>
              <a:ext cx="1887166" cy="832527"/>
            </a:xfrm>
            <a:prstGeom prst="rect">
              <a:avLst/>
            </a:prstGeom>
          </p:spPr>
        </p:pic>
        <p:pic>
          <p:nvPicPr>
            <p:cNvPr id="37"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071992" y="338202"/>
              <a:ext cx="117197" cy="10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ectangle 8"/>
          <p:cNvSpPr>
            <a:spLocks noChangeArrowheads="1"/>
          </p:cNvSpPr>
          <p:nvPr userDrawn="1"/>
        </p:nvSpPr>
        <p:spPr bwMode="white">
          <a:xfrm>
            <a:off x="8839924" y="96056"/>
            <a:ext cx="3153644" cy="1522512"/>
          </a:xfrm>
          <a:prstGeom prst="rect">
            <a:avLst/>
          </a:prstGeom>
          <a:solidFill>
            <a:srgbClr val="ED1C24"/>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457200" eaLnBrk="1" hangingPunct="1">
              <a:defRPr/>
            </a:pPr>
            <a:endParaRPr lang="en-CA" altLang="en-US" kern="0" dirty="0">
              <a:solidFill>
                <a:prstClr val="black"/>
              </a:solidFill>
            </a:endParaRPr>
          </a:p>
        </p:txBody>
      </p:sp>
      <p:pic>
        <p:nvPicPr>
          <p:cNvPr id="39" name="Picture Placeholder 8"/>
          <p:cNvPicPr>
            <a:picLocks noChangeAspect="1"/>
          </p:cNvPicPr>
          <p:nvPr userDrawn="1"/>
        </p:nvPicPr>
        <p:blipFill rotWithShape="1">
          <a:blip r:embed="rId5" cstate="screen">
            <a:extLst>
              <a:ext uri="{28A0092B-C50C-407E-A947-70E740481C1C}">
                <a14:useLocalDpi xmlns:a14="http://schemas.microsoft.com/office/drawing/2010/main"/>
              </a:ext>
            </a:extLst>
          </a:blip>
          <a:srcRect l="-1417" t="-260" r="1417" b="18695"/>
          <a:stretch/>
        </p:blipFill>
        <p:spPr>
          <a:xfrm>
            <a:off x="5475642" y="1753496"/>
            <a:ext cx="1518757" cy="1158415"/>
          </a:xfrm>
          <a:prstGeom prst="rect">
            <a:avLst/>
          </a:prstGeom>
        </p:spPr>
      </p:pic>
      <p:pic>
        <p:nvPicPr>
          <p:cNvPr id="40" name="Picture Placeholder 13"/>
          <p:cNvPicPr>
            <a:picLocks noChangeAspect="1"/>
          </p:cNvPicPr>
          <p:nvPr userDrawn="1"/>
        </p:nvPicPr>
        <p:blipFill rotWithShape="1">
          <a:blip r:embed="rId6" cstate="screen">
            <a:extLst>
              <a:ext uri="{28A0092B-C50C-407E-A947-70E740481C1C}">
                <a14:useLocalDpi xmlns:a14="http://schemas.microsoft.com/office/drawing/2010/main"/>
              </a:ext>
            </a:extLst>
          </a:blip>
          <a:srcRect l="-708" t="757" r="708" b="18195"/>
          <a:stretch/>
        </p:blipFill>
        <p:spPr>
          <a:xfrm>
            <a:off x="8839923" y="1753496"/>
            <a:ext cx="1518757" cy="1151069"/>
          </a:xfrm>
          <a:prstGeom prst="rect">
            <a:avLst/>
          </a:prstGeom>
        </p:spPr>
      </p:pic>
      <p:sp>
        <p:nvSpPr>
          <p:cNvPr id="41" name="Rectangle 40"/>
          <p:cNvSpPr/>
          <p:nvPr userDrawn="1"/>
        </p:nvSpPr>
        <p:spPr>
          <a:xfrm>
            <a:off x="7207034" y="1753496"/>
            <a:ext cx="1420253" cy="1158415"/>
          </a:xfrm>
          <a:prstGeom prst="rect">
            <a:avLst/>
          </a:prstGeom>
          <a:solidFill>
            <a:srgbClr val="00609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endParaRPr>
          </a:p>
        </p:txBody>
      </p:sp>
      <p:sp>
        <p:nvSpPr>
          <p:cNvPr id="42" name="Rectangle 41"/>
          <p:cNvSpPr/>
          <p:nvPr userDrawn="1"/>
        </p:nvSpPr>
        <p:spPr>
          <a:xfrm>
            <a:off x="10571314" y="1763435"/>
            <a:ext cx="1420253" cy="1148476"/>
          </a:xfrm>
          <a:prstGeom prst="rect">
            <a:avLst/>
          </a:prstGeom>
          <a:solidFill>
            <a:srgbClr val="9DA6AB"/>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endParaRPr>
          </a:p>
        </p:txBody>
      </p:sp>
      <p:sp>
        <p:nvSpPr>
          <p:cNvPr id="43" name="Title 29"/>
          <p:cNvSpPr>
            <a:spLocks noGrp="1"/>
          </p:cNvSpPr>
          <p:nvPr>
            <p:ph type="title" hasCustomPrompt="1"/>
          </p:nvPr>
        </p:nvSpPr>
        <p:spPr>
          <a:xfrm>
            <a:off x="6994399" y="4504835"/>
            <a:ext cx="4797923" cy="830997"/>
          </a:xfrm>
        </p:spPr>
        <p:txBody>
          <a:bodyPr>
            <a:noAutofit/>
          </a:bodyPr>
          <a:lstStyle>
            <a:lvl1pPr algn="r">
              <a:defRPr sz="2400">
                <a:solidFill>
                  <a:srgbClr val="FFFFFF"/>
                </a:solidFill>
              </a:defRPr>
            </a:lvl1pPr>
          </a:lstStyle>
          <a:p>
            <a:r>
              <a:rPr lang="en-US" dirty="0" smtClean="0"/>
              <a:t>Click to Enter Title</a:t>
            </a:r>
            <a:endParaRPr lang="en-US" dirty="0"/>
          </a:p>
        </p:txBody>
      </p:sp>
      <p:sp>
        <p:nvSpPr>
          <p:cNvPr id="44" name="Text Placeholder 31"/>
          <p:cNvSpPr>
            <a:spLocks noGrp="1"/>
          </p:cNvSpPr>
          <p:nvPr>
            <p:ph type="body" sz="quarter" idx="10" hasCustomPrompt="1"/>
          </p:nvPr>
        </p:nvSpPr>
        <p:spPr>
          <a:xfrm>
            <a:off x="6994399" y="5377360"/>
            <a:ext cx="4797923" cy="677108"/>
          </a:xfrm>
        </p:spPr>
        <p:txBody>
          <a:bodyPr>
            <a:noAutofit/>
          </a:bodyPr>
          <a:lstStyle>
            <a:lvl1pPr marL="0" indent="0" algn="r">
              <a:buNone/>
              <a:defRPr sz="2000" b="0" baseline="0">
                <a:solidFill>
                  <a:srgbClr val="9AA3AC"/>
                </a:solidFill>
              </a:defRPr>
            </a:lvl1pPr>
            <a:lvl2pPr>
              <a:buNone/>
              <a:defRPr/>
            </a:lvl2pPr>
          </a:lstStyle>
          <a:p>
            <a:pPr lvl="0"/>
            <a:r>
              <a:rPr lang="en-US" dirty="0" smtClean="0"/>
              <a:t>Click to Enter sub-title and/or date</a:t>
            </a:r>
          </a:p>
        </p:txBody>
      </p:sp>
    </p:spTree>
    <p:extLst>
      <p:ext uri="{BB962C8B-B14F-4D97-AF65-F5344CB8AC3E}">
        <p14:creationId xmlns:p14="http://schemas.microsoft.com/office/powerpoint/2010/main" val="2893101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4" name="Group 13"/>
          <p:cNvGrpSpPr/>
          <p:nvPr userDrawn="1"/>
        </p:nvGrpSpPr>
        <p:grpSpPr>
          <a:xfrm>
            <a:off x="139413" y="6521641"/>
            <a:ext cx="12052586" cy="336730"/>
            <a:chOff x="139413" y="6529659"/>
            <a:chExt cx="12052586" cy="336730"/>
          </a:xfrm>
        </p:grpSpPr>
        <p:sp>
          <p:nvSpPr>
            <p:cNvPr id="16" name="Rectangle 15"/>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7" name="Rectangle 16"/>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8" name="Rectangle 17"/>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39"/>
            <a:ext cx="10972801" cy="479461"/>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5"/>
          <p:cNvSpPr>
            <a:spLocks noGrp="1"/>
          </p:cNvSpPr>
          <p:nvPr>
            <p:ph type="body" sz="quarter" idx="10" hasCustomPrompt="1"/>
          </p:nvPr>
        </p:nvSpPr>
        <p:spPr>
          <a:xfrm>
            <a:off x="609601" y="755650"/>
            <a:ext cx="10972640" cy="539750"/>
          </a:xfrm>
        </p:spPr>
        <p:txBody>
          <a:bodyPr>
            <a:noAutofit/>
          </a:bodyPr>
          <a:lstStyle>
            <a:lvl1pPr marL="0" indent="0">
              <a:buNone/>
              <a:defRPr sz="2001" b="1" baseline="0">
                <a:latin typeface="+mn-lt"/>
              </a:defRPr>
            </a:lvl1pPr>
            <a:lvl2pPr marL="609783" indent="0">
              <a:buNone/>
              <a:defRPr>
                <a:latin typeface="+mn-lt"/>
              </a:defRPr>
            </a:lvl2pPr>
            <a:lvl3pPr marL="1219566" indent="0">
              <a:buNone/>
              <a:defRPr>
                <a:latin typeface="+mn-lt"/>
              </a:defRPr>
            </a:lvl3pPr>
            <a:lvl4pPr marL="1829349" indent="0">
              <a:buNone/>
              <a:defRPr>
                <a:latin typeface="+mn-lt"/>
              </a:defRPr>
            </a:lvl4pPr>
            <a:lvl5pPr marL="2439131" indent="0">
              <a:buNone/>
              <a:defRPr>
                <a:latin typeface="+mn-lt"/>
              </a:defRPr>
            </a:lvl5pPr>
          </a:lstStyle>
          <a:p>
            <a:pPr lvl="0"/>
            <a:r>
              <a:rPr lang="en-CA" dirty="0" smtClean="0"/>
              <a:t>Click to add subtitle</a:t>
            </a:r>
            <a:endParaRPr lang="en-CA" dirty="0"/>
          </a:p>
        </p:txBody>
      </p:sp>
      <p:sp>
        <p:nvSpPr>
          <p:cNvPr id="37" name="TextBox 36"/>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16709244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1" name="Group 10"/>
          <p:cNvGrpSpPr/>
          <p:nvPr userDrawn="1"/>
        </p:nvGrpSpPr>
        <p:grpSpPr>
          <a:xfrm>
            <a:off x="139413" y="6521641"/>
            <a:ext cx="12052586" cy="336730"/>
            <a:chOff x="139413" y="6529659"/>
            <a:chExt cx="12052586" cy="336730"/>
          </a:xfrm>
        </p:grpSpPr>
        <p:sp>
          <p:nvSpPr>
            <p:cNvPr id="19" name="Rectangle 18"/>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20" name="Rectangle 19"/>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1" name="Rectangle 20"/>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42"/>
            <a:ext cx="10972801" cy="624989"/>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2586495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userDrawn="1"/>
        </p:nvGrpSpPr>
        <p:grpSpPr>
          <a:xfrm>
            <a:off x="139413" y="6521641"/>
            <a:ext cx="12052586" cy="336730"/>
            <a:chOff x="139413" y="6529659"/>
            <a:chExt cx="12052586" cy="336730"/>
          </a:xfrm>
        </p:grpSpPr>
        <p:sp>
          <p:nvSpPr>
            <p:cNvPr id="17" name="Rectangle 16"/>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8" name="Rectangle 17"/>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9" name="Rectangle 18"/>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3045216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ck">
    <p:spTree>
      <p:nvGrpSpPr>
        <p:cNvPr id="1" name=""/>
        <p:cNvGrpSpPr/>
        <p:nvPr/>
      </p:nvGrpSpPr>
      <p:grpSpPr>
        <a:xfrm>
          <a:off x="0" y="0"/>
          <a:ext cx="0" cy="0"/>
          <a:chOff x="0" y="0"/>
          <a:chExt cx="0" cy="0"/>
        </a:xfrm>
      </p:grpSpPr>
      <p:grpSp>
        <p:nvGrpSpPr>
          <p:cNvPr id="17" name="Group 16"/>
          <p:cNvGrpSpPr/>
          <p:nvPr userDrawn="1"/>
        </p:nvGrpSpPr>
        <p:grpSpPr>
          <a:xfrm>
            <a:off x="139413" y="6521641"/>
            <a:ext cx="12052586" cy="336730"/>
            <a:chOff x="139413" y="6529659"/>
            <a:chExt cx="12052586" cy="336730"/>
          </a:xfrm>
        </p:grpSpPr>
        <p:sp>
          <p:nvSpPr>
            <p:cNvPr id="18" name="Rectangle 17"/>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9" name="Rectangle 18"/>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0" name="Rectangle 19"/>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
        <p:nvSpPr>
          <p:cNvPr id="2" name="Rectangle 1"/>
          <p:cNvSpPr/>
          <p:nvPr userDrawn="1"/>
        </p:nvSpPr>
        <p:spPr>
          <a:xfrm>
            <a:off x="0" y="0"/>
            <a:ext cx="12192000" cy="64388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4342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7050338" y="1763716"/>
            <a:ext cx="1559331" cy="1169987"/>
          </a:xfrm>
          <a:prstGeom prst="rect">
            <a:avLst/>
          </a:prstGeom>
          <a:solidFill>
            <a:schemeClr val="bg2"/>
          </a:solidFill>
          <a:ln>
            <a:noFill/>
          </a:ln>
          <a:extLst>
            <a:ext uri="{91240B29-F687-4F45-9708-019B960494DF}">
              <a14:hiddenLine xmlns:a14="http://schemas.microsoft.com/office/drawing/2010/main" w="12700">
                <a:solidFill>
                  <a:srgbClr val="000000"/>
                </a:solidFill>
                <a:prstDash val="sysDot"/>
                <a:miter lim="800000"/>
                <a:headEnd/>
                <a:tailEnd/>
              </a14:hiddenLine>
            </a:ext>
          </a:extLst>
        </p:spPr>
        <p:txBody>
          <a:bodyPr wrap="none" lIns="121931" tIns="60965" rIns="121931" bIns="60965" anchor="ctr"/>
          <a:lstStyle/>
          <a:p>
            <a:pPr algn="ctr"/>
            <a:endParaRPr lang="en-CA" sz="2401">
              <a:solidFill>
                <a:schemeClr val="bg2"/>
              </a:solidFill>
              <a:cs typeface="Arial" charset="0"/>
            </a:endParaRPr>
          </a:p>
        </p:txBody>
      </p:sp>
      <p:sp>
        <p:nvSpPr>
          <p:cNvPr id="22" name="Rectangle 27"/>
          <p:cNvSpPr>
            <a:spLocks noChangeArrowheads="1"/>
          </p:cNvSpPr>
          <p:nvPr userDrawn="1"/>
        </p:nvSpPr>
        <p:spPr bwMode="auto">
          <a:xfrm>
            <a:off x="5324276" y="1763716"/>
            <a:ext cx="1559331" cy="1169987"/>
          </a:xfrm>
          <a:prstGeom prst="rect">
            <a:avLst/>
          </a:prstGeom>
          <a:solidFill>
            <a:srgbClr val="7A232E"/>
          </a:solidFill>
          <a:ln>
            <a:noFill/>
          </a:ln>
          <a:extLst>
            <a:ext uri="{91240B29-F687-4F45-9708-019B960494DF}">
              <a14:hiddenLine xmlns:a14="http://schemas.microsoft.com/office/drawing/2010/main" w="12700">
                <a:solidFill>
                  <a:srgbClr val="000000"/>
                </a:solidFill>
                <a:prstDash val="sysDot"/>
                <a:miter lim="800000"/>
                <a:headEnd/>
                <a:tailEnd/>
              </a14:hiddenLine>
            </a:ext>
          </a:extLst>
        </p:spPr>
        <p:txBody>
          <a:bodyPr wrap="none" lIns="121931" tIns="60965" rIns="121931" bIns="60965" anchor="ctr"/>
          <a:lstStyle/>
          <a:p>
            <a:pPr algn="ctr"/>
            <a:endParaRPr lang="en-CA" sz="2401">
              <a:solidFill>
                <a:schemeClr val="bg2"/>
              </a:solidFill>
              <a:cs typeface="Arial" charset="0"/>
            </a:endParaRPr>
          </a:p>
        </p:txBody>
      </p:sp>
      <p:sp>
        <p:nvSpPr>
          <p:cNvPr id="23" name="Rectangle 22"/>
          <p:cNvSpPr/>
          <p:nvPr userDrawn="1"/>
        </p:nvSpPr>
        <p:spPr>
          <a:xfrm>
            <a:off x="8774810" y="1763716"/>
            <a:ext cx="1557744" cy="1169987"/>
          </a:xfrm>
          <a:prstGeom prst="rect">
            <a:avLst/>
          </a:prstGeom>
          <a:solidFill>
            <a:schemeClr val="accent5"/>
          </a:solidFill>
          <a:ln w="12700">
            <a:noFill/>
            <a:prstDash val="sysDot"/>
          </a:ln>
        </p:spPr>
        <p:txBody>
          <a:bodyPr wrap="none" lIns="121931" tIns="60965" rIns="121931" bIns="60965" anchor="ctr"/>
          <a:lstStyle/>
          <a:p>
            <a:pPr algn="ctr" defTabSz="609676" fontAlgn="auto">
              <a:spcBef>
                <a:spcPts val="0"/>
              </a:spcBef>
              <a:spcAft>
                <a:spcPts val="0"/>
              </a:spcAft>
              <a:defRPr/>
            </a:pPr>
            <a:endParaRPr lang="en-CA" sz="2401" dirty="0">
              <a:solidFill>
                <a:schemeClr val="bg2"/>
              </a:solidFill>
              <a:latin typeface="Arial" panose="020B0604020202020204" pitchFamily="34" charset="0"/>
              <a:ea typeface="+mn-ea"/>
              <a:cs typeface="Arial" panose="020B0604020202020204" pitchFamily="34" charset="0"/>
            </a:endParaRPr>
          </a:p>
        </p:txBody>
      </p:sp>
      <p:sp>
        <p:nvSpPr>
          <p:cNvPr id="24" name="Rectangle 29"/>
          <p:cNvSpPr>
            <a:spLocks noChangeArrowheads="1"/>
          </p:cNvSpPr>
          <p:nvPr userDrawn="1"/>
        </p:nvSpPr>
        <p:spPr bwMode="auto">
          <a:xfrm>
            <a:off x="10472292" y="1763716"/>
            <a:ext cx="1559331" cy="1169987"/>
          </a:xfrm>
          <a:prstGeom prst="rect">
            <a:avLst/>
          </a:prstGeom>
          <a:solidFill>
            <a:srgbClr val="5C6670"/>
          </a:solidFill>
          <a:ln>
            <a:noFill/>
          </a:ln>
          <a:extLst/>
        </p:spPr>
        <p:txBody>
          <a:bodyPr wrap="none" lIns="121931" tIns="60965" rIns="121931" bIns="60965" anchor="ctr"/>
          <a:lstStyle/>
          <a:p>
            <a:pPr algn="ctr"/>
            <a:endParaRPr lang="en-CA" sz="2401">
              <a:solidFill>
                <a:schemeClr val="bg2"/>
              </a:solidFill>
              <a:cs typeface="Arial" charset="0"/>
            </a:endParaRPr>
          </a:p>
        </p:txBody>
      </p:sp>
      <p:sp>
        <p:nvSpPr>
          <p:cNvPr id="3" name="Rectangle 9"/>
          <p:cNvSpPr>
            <a:spLocks noChangeArrowheads="1"/>
          </p:cNvSpPr>
          <p:nvPr userDrawn="1"/>
        </p:nvSpPr>
        <p:spPr bwMode="white">
          <a:xfrm>
            <a:off x="63518" y="58741"/>
            <a:ext cx="5167071" cy="4256087"/>
          </a:xfrm>
          <a:prstGeom prst="rect">
            <a:avLst/>
          </a:prstGeom>
          <a:solidFill>
            <a:schemeClr val="accent5"/>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5" name="Rectangle 4"/>
          <p:cNvSpPr>
            <a:spLocks noChangeArrowheads="1"/>
          </p:cNvSpPr>
          <p:nvPr userDrawn="1"/>
        </p:nvSpPr>
        <p:spPr bwMode="white">
          <a:xfrm>
            <a:off x="63518" y="4438653"/>
            <a:ext cx="5167071" cy="2308225"/>
          </a:xfrm>
          <a:prstGeom prst="rect">
            <a:avLst/>
          </a:prstGeom>
          <a:solidFill>
            <a:schemeClr val="accent1"/>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6" name="Rectangle 8"/>
          <p:cNvSpPr>
            <a:spLocks noChangeArrowheads="1"/>
          </p:cNvSpPr>
          <p:nvPr userDrawn="1"/>
        </p:nvSpPr>
        <p:spPr bwMode="white">
          <a:xfrm>
            <a:off x="5306809" y="3019425"/>
            <a:ext cx="6786742" cy="3771900"/>
          </a:xfrm>
          <a:prstGeom prst="rect">
            <a:avLst/>
          </a:prstGeom>
          <a:solidFill>
            <a:srgbClr val="5C6670"/>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7" name="Rectangle 11"/>
          <p:cNvSpPr>
            <a:spLocks noChangeArrowheads="1"/>
          </p:cNvSpPr>
          <p:nvPr userDrawn="1"/>
        </p:nvSpPr>
        <p:spPr bwMode="auto">
          <a:xfrm>
            <a:off x="188963" y="6465888"/>
            <a:ext cx="2554237" cy="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1" tIns="60965" rIns="121931" bIns="60965">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grpSp>
        <p:nvGrpSpPr>
          <p:cNvPr id="8" name="Group 2"/>
          <p:cNvGrpSpPr/>
          <p:nvPr userDrawn="1"/>
        </p:nvGrpSpPr>
        <p:grpSpPr>
          <a:xfrm>
            <a:off x="283" y="-1"/>
            <a:ext cx="12196764" cy="6865149"/>
            <a:chOff x="211" y="-1"/>
            <a:chExt cx="9147573" cy="6865149"/>
          </a:xfrm>
          <a:solidFill>
            <a:schemeClr val="bg1"/>
          </a:solidFill>
        </p:grpSpPr>
        <p:grpSp>
          <p:nvGrpSpPr>
            <p:cNvPr id="9" name="Group 18"/>
            <p:cNvGrpSpPr>
              <a:grpSpLocks/>
            </p:cNvGrpSpPr>
            <p:nvPr/>
          </p:nvGrpSpPr>
          <p:grpSpPr bwMode="auto">
            <a:xfrm>
              <a:off x="211" y="-1"/>
              <a:ext cx="9147573" cy="6865149"/>
              <a:chOff x="-1938" y="0"/>
              <a:chExt cx="7683" cy="5766"/>
            </a:xfrm>
            <a:grpFill/>
          </p:grpSpPr>
          <p:sp>
            <p:nvSpPr>
              <p:cNvPr id="18" name="Rectangle 19"/>
              <p:cNvSpPr>
                <a:spLocks noChangeArrowheads="1"/>
              </p:cNvSpPr>
              <p:nvPr/>
            </p:nvSpPr>
            <p:spPr bwMode="white">
              <a:xfrm>
                <a:off x="-1938" y="0"/>
                <a:ext cx="7680" cy="11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9" name="Rectangle 21"/>
              <p:cNvSpPr>
                <a:spLocks noChangeArrowheads="1"/>
              </p:cNvSpPr>
              <p:nvPr/>
            </p:nvSpPr>
            <p:spPr bwMode="white">
              <a:xfrm rot="16200000">
                <a:off x="2835" y="2855"/>
                <a:ext cx="5715" cy="1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20" name="Rectangle 22"/>
              <p:cNvSpPr>
                <a:spLocks noChangeArrowheads="1"/>
              </p:cNvSpPr>
              <p:nvPr/>
            </p:nvSpPr>
            <p:spPr bwMode="white">
              <a:xfrm rot="16200000">
                <a:off x="-4743" y="2857"/>
                <a:ext cx="5715" cy="1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21" name="Rectangle 19"/>
              <p:cNvSpPr>
                <a:spLocks noChangeArrowheads="1"/>
              </p:cNvSpPr>
              <p:nvPr/>
            </p:nvSpPr>
            <p:spPr bwMode="white">
              <a:xfrm>
                <a:off x="-1938" y="5646"/>
                <a:ext cx="7680" cy="11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grpSp>
        <p:grpSp>
          <p:nvGrpSpPr>
            <p:cNvPr id="10" name="Group 46"/>
            <p:cNvGrpSpPr/>
            <p:nvPr/>
          </p:nvGrpSpPr>
          <p:grpSpPr>
            <a:xfrm>
              <a:off x="47834" y="82751"/>
              <a:ext cx="9089838" cy="6664078"/>
              <a:chOff x="47834" y="-278500"/>
              <a:chExt cx="9089838" cy="6664078"/>
            </a:xfrm>
            <a:grpFill/>
          </p:grpSpPr>
          <p:sp>
            <p:nvSpPr>
              <p:cNvPr id="11" name="Rectangle 13"/>
              <p:cNvSpPr>
                <a:spLocks noChangeArrowheads="1"/>
              </p:cNvSpPr>
              <p:nvPr/>
            </p:nvSpPr>
            <p:spPr bwMode="white">
              <a:xfrm>
                <a:off x="47834" y="3953453"/>
                <a:ext cx="3874825"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2" name="Rectangle 15"/>
              <p:cNvSpPr>
                <a:spLocks noChangeArrowheads="1"/>
              </p:cNvSpPr>
              <p:nvPr/>
            </p:nvSpPr>
            <p:spPr bwMode="white">
              <a:xfrm rot="16200000">
                <a:off x="601048" y="2993665"/>
                <a:ext cx="666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3" name="Rectangle 23"/>
              <p:cNvSpPr>
                <a:spLocks noChangeArrowheads="1"/>
              </p:cNvSpPr>
              <p:nvPr/>
            </p:nvSpPr>
            <p:spPr bwMode="white">
              <a:xfrm rot="16200000">
                <a:off x="7122520" y="1923658"/>
                <a:ext cx="1377309" cy="12237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4" name="Rectangle 14"/>
              <p:cNvSpPr>
                <a:spLocks noChangeArrowheads="1"/>
              </p:cNvSpPr>
              <p:nvPr/>
            </p:nvSpPr>
            <p:spPr bwMode="white">
              <a:xfrm rot="16200000">
                <a:off x="4543208" y="1935546"/>
                <a:ext cx="1351906" cy="1240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5" name="Rectangle 12"/>
              <p:cNvSpPr>
                <a:spLocks noChangeArrowheads="1"/>
              </p:cNvSpPr>
              <p:nvPr/>
            </p:nvSpPr>
            <p:spPr bwMode="white">
              <a:xfrm>
                <a:off x="3917672" y="1278449"/>
                <a:ext cx="522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6" name="Rectangle 23"/>
              <p:cNvSpPr>
                <a:spLocks noChangeArrowheads="1"/>
              </p:cNvSpPr>
              <p:nvPr/>
            </p:nvSpPr>
            <p:spPr bwMode="white">
              <a:xfrm rot="16200000">
                <a:off x="5039488" y="1135586"/>
                <a:ext cx="2952000" cy="12382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7" name="Rectangle 12"/>
              <p:cNvSpPr>
                <a:spLocks noChangeArrowheads="1"/>
              </p:cNvSpPr>
              <p:nvPr/>
            </p:nvSpPr>
            <p:spPr bwMode="white">
              <a:xfrm>
                <a:off x="3917672" y="2549675"/>
                <a:ext cx="522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grpSp>
      </p:grpSp>
      <p:sp>
        <p:nvSpPr>
          <p:cNvPr id="25" name="TextBox 30"/>
          <p:cNvSpPr txBox="1">
            <a:spLocks noChangeArrowheads="1"/>
          </p:cNvSpPr>
          <p:nvPr userDrawn="1"/>
        </p:nvSpPr>
        <p:spPr bwMode="auto">
          <a:xfrm>
            <a:off x="13016128" y="3584578"/>
            <a:ext cx="246126"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31" tIns="60965" rIns="121931" bIns="60965">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defTabSz="608013" fontAlgn="base">
              <a:spcBef>
                <a:spcPct val="0"/>
              </a:spcBef>
              <a:spcAft>
                <a:spcPct val="0"/>
              </a:spcAft>
              <a:defRPr sz="2400">
                <a:solidFill>
                  <a:schemeClr val="tx1"/>
                </a:solidFill>
                <a:latin typeface="Arial" charset="0"/>
                <a:ea typeface="ＭＳ Ｐゴシック" charset="0"/>
              </a:defRPr>
            </a:lvl6pPr>
            <a:lvl7pPr marL="2971800" indent="-228600" defTabSz="608013" fontAlgn="base">
              <a:spcBef>
                <a:spcPct val="0"/>
              </a:spcBef>
              <a:spcAft>
                <a:spcPct val="0"/>
              </a:spcAft>
              <a:defRPr sz="2400">
                <a:solidFill>
                  <a:schemeClr val="tx1"/>
                </a:solidFill>
                <a:latin typeface="Arial" charset="0"/>
                <a:ea typeface="ＭＳ Ｐゴシック" charset="0"/>
              </a:defRPr>
            </a:lvl7pPr>
            <a:lvl8pPr marL="3429000" indent="-228600" defTabSz="608013" fontAlgn="base">
              <a:spcBef>
                <a:spcPct val="0"/>
              </a:spcBef>
              <a:spcAft>
                <a:spcPct val="0"/>
              </a:spcAft>
              <a:defRPr sz="2400">
                <a:solidFill>
                  <a:schemeClr val="tx1"/>
                </a:solidFill>
                <a:latin typeface="Arial" charset="0"/>
                <a:ea typeface="ＭＳ Ｐゴシック" charset="0"/>
              </a:defRPr>
            </a:lvl8pPr>
            <a:lvl9pPr marL="3886200" indent="-228600" defTabSz="608013" fontAlgn="base">
              <a:spcBef>
                <a:spcPct val="0"/>
              </a:spcBef>
              <a:spcAft>
                <a:spcPct val="0"/>
              </a:spcAft>
              <a:defRPr sz="2400">
                <a:solidFill>
                  <a:schemeClr val="tx1"/>
                </a:solidFill>
                <a:latin typeface="Arial" charset="0"/>
                <a:ea typeface="ＭＳ Ｐゴシック" charset="0"/>
              </a:defRPr>
            </a:lvl9pPr>
          </a:lstStyle>
          <a:p>
            <a:endParaRPr lang="en-US" sz="2401"/>
          </a:p>
        </p:txBody>
      </p:sp>
      <p:pic>
        <p:nvPicPr>
          <p:cNvPr id="26" name="Picture 3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540616" y="274638"/>
            <a:ext cx="534650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1"/>
          <p:cNvSpPr>
            <a:spLocks noGrp="1"/>
          </p:cNvSpPr>
          <p:nvPr>
            <p:ph type="title"/>
          </p:nvPr>
        </p:nvSpPr>
        <p:spPr>
          <a:xfrm>
            <a:off x="5586117" y="4539245"/>
            <a:ext cx="6301084" cy="387287"/>
          </a:xfrm>
        </p:spPr>
        <p:txBody>
          <a:bodyPr rtlCol="0" anchor="b">
            <a:noAutofit/>
          </a:bodyPr>
          <a:lstStyle>
            <a:lvl1pPr algn="r">
              <a:lnSpc>
                <a:spcPts val="3067"/>
              </a:lnSpc>
              <a:defRPr sz="2000" dirty="0">
                <a:solidFill>
                  <a:schemeClr val="bg1"/>
                </a:solidFill>
              </a:defRPr>
            </a:lvl1pPr>
          </a:lstStyle>
          <a:p>
            <a:pPr lvl="0"/>
            <a:r>
              <a:rPr lang="en-US" smtClean="0"/>
              <a:t>Click to edit Master title style</a:t>
            </a:r>
            <a:endParaRPr dirty="0"/>
          </a:p>
        </p:txBody>
      </p:sp>
    </p:spTree>
    <p:extLst>
      <p:ext uri="{BB962C8B-B14F-4D97-AF65-F5344CB8AC3E}">
        <p14:creationId xmlns:p14="http://schemas.microsoft.com/office/powerpoint/2010/main" val="4009875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139413" y="6521641"/>
            <a:ext cx="12052586" cy="336730"/>
            <a:chOff x="139413" y="6529659"/>
            <a:chExt cx="12052586" cy="336730"/>
          </a:xfrm>
        </p:grpSpPr>
        <p:sp>
          <p:nvSpPr>
            <p:cNvPr id="22" name="Rectangle 21"/>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23" name="Rectangle 22"/>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4" name="Rectangle 23"/>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p:cNvCxnSpPr/>
          <p:nvPr userDrawn="1"/>
        </p:nvCxnSpPr>
        <p:spPr>
          <a:xfrm>
            <a:off x="0" y="755650"/>
            <a:ext cx="12220582" cy="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105837"/>
            <a:ext cx="10972801" cy="649283"/>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buClr>
                <a:schemeClr val="tx2"/>
              </a:buClr>
              <a:defRPr sz="2201">
                <a:solidFill>
                  <a:schemeClr val="tx2"/>
                </a:solidFill>
              </a:defRPr>
            </a:lvl1pPr>
            <a:lvl2pPr>
              <a:buClr>
                <a:schemeClr val="tx2"/>
              </a:buClr>
              <a:defRPr sz="1801">
                <a:solidFill>
                  <a:schemeClr val="tx2"/>
                </a:solidFill>
              </a:defRPr>
            </a:lvl2pPr>
            <a:lvl3pPr>
              <a:buClr>
                <a:schemeClr val="tx2"/>
              </a:buClr>
              <a:defRPr sz="16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Box 20"/>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3499610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grpSp>
        <p:nvGrpSpPr>
          <p:cNvPr id="14" name="Group 13"/>
          <p:cNvGrpSpPr/>
          <p:nvPr userDrawn="1"/>
        </p:nvGrpSpPr>
        <p:grpSpPr>
          <a:xfrm>
            <a:off x="139413" y="6521641"/>
            <a:ext cx="12052586" cy="336730"/>
            <a:chOff x="139413" y="6529659"/>
            <a:chExt cx="12052586" cy="336730"/>
          </a:xfrm>
        </p:grpSpPr>
        <p:sp>
          <p:nvSpPr>
            <p:cNvPr id="15" name="Rectangle 14"/>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6" name="Rectangle 15"/>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7" name="Rectangle 16"/>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p:cNvCxnSpPr/>
          <p:nvPr userDrawn="1"/>
        </p:nvCxnSpPr>
        <p:spPr>
          <a:xfrm>
            <a:off x="0" y="755650"/>
            <a:ext cx="12220582" cy="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105837"/>
            <a:ext cx="10972801" cy="649283"/>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buClr>
                <a:schemeClr val="tx2"/>
              </a:buClr>
              <a:defRPr sz="2201">
                <a:solidFill>
                  <a:schemeClr val="tx2"/>
                </a:solidFill>
              </a:defRPr>
            </a:lvl1pPr>
            <a:lvl2pPr>
              <a:buClr>
                <a:schemeClr val="tx2"/>
              </a:buClr>
              <a:defRPr sz="1801">
                <a:solidFill>
                  <a:schemeClr val="tx2"/>
                </a:solidFill>
              </a:defRPr>
            </a:lvl2pPr>
            <a:lvl3pPr>
              <a:buClr>
                <a:schemeClr val="tx2"/>
              </a:buClr>
              <a:defRPr sz="16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5"/>
          <p:cNvSpPr>
            <a:spLocks noGrp="1"/>
          </p:cNvSpPr>
          <p:nvPr>
            <p:ph type="body" sz="quarter" idx="10" hasCustomPrompt="1"/>
          </p:nvPr>
        </p:nvSpPr>
        <p:spPr>
          <a:xfrm>
            <a:off x="609601" y="755650"/>
            <a:ext cx="10972640" cy="539750"/>
          </a:xfrm>
        </p:spPr>
        <p:txBody>
          <a:bodyPr>
            <a:noAutofit/>
          </a:bodyPr>
          <a:lstStyle>
            <a:lvl1pPr marL="0" indent="0">
              <a:buNone/>
              <a:defRPr sz="2001" b="1" baseline="0">
                <a:latin typeface="+mn-lt"/>
              </a:defRPr>
            </a:lvl1pPr>
            <a:lvl2pPr marL="609783" indent="0">
              <a:buNone/>
              <a:defRPr>
                <a:latin typeface="+mn-lt"/>
              </a:defRPr>
            </a:lvl2pPr>
            <a:lvl3pPr marL="1219566" indent="0">
              <a:buNone/>
              <a:defRPr>
                <a:latin typeface="+mn-lt"/>
              </a:defRPr>
            </a:lvl3pPr>
            <a:lvl4pPr marL="1829349" indent="0">
              <a:buNone/>
              <a:defRPr>
                <a:latin typeface="+mn-lt"/>
              </a:defRPr>
            </a:lvl4pPr>
            <a:lvl5pPr marL="2439131" indent="0">
              <a:buNone/>
              <a:defRPr>
                <a:latin typeface="+mn-lt"/>
              </a:defRPr>
            </a:lvl5pPr>
          </a:lstStyle>
          <a:p>
            <a:pPr lvl="0"/>
            <a:r>
              <a:rPr lang="en-CA" dirty="0" smtClean="0"/>
              <a:t>Click to add subtitle</a:t>
            </a:r>
            <a:endParaRPr lang="en-CA" dirty="0"/>
          </a:p>
        </p:txBody>
      </p:sp>
      <p:sp>
        <p:nvSpPr>
          <p:cNvPr id="30" name="TextBox 29"/>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149062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36598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76802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86255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8294720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98856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3" name="Group 12"/>
          <p:cNvGrpSpPr/>
          <p:nvPr userDrawn="1"/>
        </p:nvGrpSpPr>
        <p:grpSpPr>
          <a:xfrm>
            <a:off x="139413" y="6521641"/>
            <a:ext cx="12052586" cy="336730"/>
            <a:chOff x="139413" y="6529659"/>
            <a:chExt cx="12052586" cy="336730"/>
          </a:xfrm>
        </p:grpSpPr>
        <p:sp>
          <p:nvSpPr>
            <p:cNvPr id="14" name="Rectangle 13"/>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5" name="Rectangle 14"/>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6" name="Rectangle 15"/>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39"/>
            <a:ext cx="10972801" cy="479461"/>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TextBox 3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237423755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761" y="274641"/>
            <a:ext cx="1097248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09761" y="1600203"/>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759" y="6356353"/>
            <a:ext cx="2843954" cy="365125"/>
          </a:xfrm>
          <a:prstGeom prst="rect">
            <a:avLst/>
          </a:prstGeom>
        </p:spPr>
        <p:txBody>
          <a:bodyPr vert="horz" lIns="121899" tIns="60949" rIns="121899" bIns="60949" rtlCol="0" anchor="ctr"/>
          <a:lstStyle>
            <a:lvl1pPr algn="l" defTabSz="609676" fontAlgn="auto">
              <a:spcBef>
                <a:spcPts val="0"/>
              </a:spcBef>
              <a:spcAft>
                <a:spcPts val="0"/>
              </a:spcAft>
              <a:defRPr sz="1600" smtClean="0">
                <a:solidFill>
                  <a:schemeClr val="tx1">
                    <a:tint val="75000"/>
                  </a:schemeClr>
                </a:solidFill>
                <a:latin typeface="+mn-lt"/>
                <a:ea typeface="+mn-ea"/>
                <a:cs typeface="+mn-cs"/>
              </a:defRPr>
            </a:lvl1pPr>
          </a:lstStyle>
          <a:p>
            <a:pPr>
              <a:defRPr/>
            </a:pPr>
            <a:fld id="{19B1E11C-88AF-B94D-A2B6-59D115700BA2}" type="datetimeFigureOut">
              <a:rPr lang="en-US"/>
              <a:pPr>
                <a:defRPr/>
              </a:pPr>
              <a:t>4/19/2018</a:t>
            </a:fld>
            <a:endParaRPr lang="en-US"/>
          </a:p>
        </p:txBody>
      </p:sp>
      <p:sp>
        <p:nvSpPr>
          <p:cNvPr id="5" name="Footer Placeholder 4"/>
          <p:cNvSpPr>
            <a:spLocks noGrp="1"/>
          </p:cNvSpPr>
          <p:nvPr>
            <p:ph type="ftr" sz="quarter" idx="3"/>
          </p:nvPr>
        </p:nvSpPr>
        <p:spPr>
          <a:xfrm>
            <a:off x="4165098" y="6356353"/>
            <a:ext cx="3861806" cy="365125"/>
          </a:xfrm>
          <a:prstGeom prst="rect">
            <a:avLst/>
          </a:prstGeom>
        </p:spPr>
        <p:txBody>
          <a:bodyPr vert="horz" lIns="121899" tIns="60949" rIns="121899" bIns="60949" rtlCol="0" anchor="ctr"/>
          <a:lstStyle>
            <a:lvl1pPr algn="ctr" defTabSz="609676"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8288" y="6356353"/>
            <a:ext cx="2843953" cy="365125"/>
          </a:xfrm>
          <a:prstGeom prst="rect">
            <a:avLst/>
          </a:prstGeom>
        </p:spPr>
        <p:txBody>
          <a:bodyPr vert="horz" lIns="121899" tIns="60949" rIns="121899" bIns="60949" rtlCol="0" anchor="ctr"/>
          <a:lstStyle>
            <a:lvl1pPr algn="r" defTabSz="609676" fontAlgn="auto">
              <a:spcBef>
                <a:spcPts val="0"/>
              </a:spcBef>
              <a:spcAft>
                <a:spcPts val="0"/>
              </a:spcAft>
              <a:defRPr sz="1600" smtClean="0">
                <a:solidFill>
                  <a:schemeClr val="tx1">
                    <a:tint val="75000"/>
                  </a:schemeClr>
                </a:solidFill>
                <a:latin typeface="+mn-lt"/>
                <a:ea typeface="+mn-ea"/>
                <a:cs typeface="+mn-cs"/>
              </a:defRPr>
            </a:lvl1pPr>
          </a:lstStyle>
          <a:p>
            <a:pPr>
              <a:defRPr/>
            </a:pPr>
            <a:fld id="{9BF76019-1C9E-2D4F-AE0B-11F9F628ED7F}" type="slidenum">
              <a:rPr lang="en-US"/>
              <a:pPr>
                <a:defRPr/>
              </a:pPr>
              <a:t>‹#›</a:t>
            </a:fld>
            <a:endParaRPr lang="en-US" dirty="0"/>
          </a:p>
        </p:txBody>
      </p:sp>
      <p:sp>
        <p:nvSpPr>
          <p:cNvPr id="13" name="TextBox 12"/>
          <p:cNvSpPr txBox="1"/>
          <p:nvPr/>
        </p:nvSpPr>
        <p:spPr>
          <a:xfrm>
            <a:off x="10963299" y="6513516"/>
            <a:ext cx="1130252"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EE2A8613-70D4-834E-B808-B9A053ED03CF}" type="slidenum">
              <a:rPr lang="en-CA" sz="900" smtClean="0">
                <a:ea typeface="+mn-ea"/>
              </a:rPr>
              <a:pPr defTabSz="609676" fontAlgn="auto">
                <a:spcBef>
                  <a:spcPts val="0"/>
                </a:spcBef>
                <a:spcAft>
                  <a:spcPts val="0"/>
                </a:spcAft>
                <a:defRPr/>
              </a:pPr>
              <a:t>‹#›</a:t>
            </a:fld>
            <a:endParaRPr lang="en-CA" sz="900" dirty="0">
              <a:ea typeface="+mn-ea"/>
            </a:endParaRPr>
          </a:p>
        </p:txBody>
      </p:sp>
    </p:spTree>
  </p:cSld>
  <p:clrMap bg1="lt1" tx1="dk1" bg2="lt2" tx2="dk2" accent1="accent1" accent2="accent2" accent3="accent3" accent4="accent4" accent5="accent5" accent6="accent6" hlink="hlink" folHlink="folHlink"/>
  <p:sldLayoutIdLst>
    <p:sldLayoutId id="2147483686" r:id="rId1"/>
    <p:sldLayoutId id="2147483689" r:id="rId2"/>
    <p:sldLayoutId id="2147483704" r:id="rId3"/>
    <p:sldLayoutId id="2147483690" r:id="rId4"/>
    <p:sldLayoutId id="2147483691" r:id="rId5"/>
    <p:sldLayoutId id="2147483692" r:id="rId6"/>
    <p:sldLayoutId id="2147483693" r:id="rId7"/>
    <p:sldLayoutId id="2147483694" r:id="rId8"/>
    <p:sldLayoutId id="2147483695" r:id="rId9"/>
    <p:sldLayoutId id="2147483705" r:id="rId10"/>
    <p:sldLayoutId id="2147483697" r:id="rId11"/>
    <p:sldLayoutId id="2147483698" r:id="rId12"/>
    <p:sldLayoutId id="2147483708" r:id="rId13"/>
    <p:sldLayoutId id="2147483703" r:id="rId14"/>
  </p:sldLayoutIdLst>
  <p:timing>
    <p:tnLst>
      <p:par>
        <p:cTn id="1" dur="indefinite" restart="never" nodeType="tmRoot"/>
      </p:par>
    </p:tnLst>
  </p:timing>
  <p:txStyles>
    <p:titleStyle>
      <a:lvl1pPr algn="l" defTabSz="608195" rtl="0" eaLnBrk="1" fontAlgn="base" hangingPunct="1">
        <a:spcBef>
          <a:spcPct val="0"/>
        </a:spcBef>
        <a:spcAft>
          <a:spcPct val="0"/>
        </a:spcAft>
        <a:defRPr sz="2801" b="1" kern="1200">
          <a:solidFill>
            <a:srgbClr val="ED1C24"/>
          </a:solidFill>
          <a:latin typeface="+mj-lt"/>
          <a:ea typeface="ＭＳ Ｐゴシック" charset="0"/>
          <a:cs typeface="ＭＳ Ｐゴシック" charset="0"/>
        </a:defRPr>
      </a:lvl1pPr>
      <a:lvl2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2pPr>
      <a:lvl3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3pPr>
      <a:lvl4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4pPr>
      <a:lvl5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5pPr>
      <a:lvl6pPr marL="457337"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6pPr>
      <a:lvl7pPr marL="914674"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7pPr>
      <a:lvl8pPr marL="1372010"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8pPr>
      <a:lvl9pPr marL="1829349"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9pPr>
    </p:titleStyle>
    <p:body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p:bodyStyle>
    <p:otherStyle>
      <a:defPPr>
        <a:defRPr lang="en-US"/>
      </a:defPPr>
      <a:lvl1pPr marL="0" algn="l" defTabSz="609676" rtl="0" eaLnBrk="1" latinLnBrk="0" hangingPunct="1">
        <a:defRPr sz="2401" kern="1200">
          <a:solidFill>
            <a:schemeClr val="tx1"/>
          </a:solidFill>
          <a:latin typeface="+mn-lt"/>
          <a:ea typeface="+mn-ea"/>
          <a:cs typeface="+mn-cs"/>
        </a:defRPr>
      </a:lvl1pPr>
      <a:lvl2pPr marL="609676" algn="l" defTabSz="609676" rtl="0" eaLnBrk="1" latinLnBrk="0" hangingPunct="1">
        <a:defRPr sz="2401" kern="1200">
          <a:solidFill>
            <a:schemeClr val="tx1"/>
          </a:solidFill>
          <a:latin typeface="+mn-lt"/>
          <a:ea typeface="+mn-ea"/>
          <a:cs typeface="+mn-cs"/>
        </a:defRPr>
      </a:lvl2pPr>
      <a:lvl3pPr marL="1219353" algn="l" defTabSz="609676" rtl="0" eaLnBrk="1" latinLnBrk="0" hangingPunct="1">
        <a:defRPr sz="2401" kern="1200">
          <a:solidFill>
            <a:schemeClr val="tx1"/>
          </a:solidFill>
          <a:latin typeface="+mn-lt"/>
          <a:ea typeface="+mn-ea"/>
          <a:cs typeface="+mn-cs"/>
        </a:defRPr>
      </a:lvl3pPr>
      <a:lvl4pPr marL="1829029" algn="l" defTabSz="609676" rtl="0" eaLnBrk="1" latinLnBrk="0" hangingPunct="1">
        <a:defRPr sz="2401" kern="1200">
          <a:solidFill>
            <a:schemeClr val="tx1"/>
          </a:solidFill>
          <a:latin typeface="+mn-lt"/>
          <a:ea typeface="+mn-ea"/>
          <a:cs typeface="+mn-cs"/>
        </a:defRPr>
      </a:lvl4pPr>
      <a:lvl5pPr marL="2438703" algn="l" defTabSz="609676" rtl="0" eaLnBrk="1" latinLnBrk="0" hangingPunct="1">
        <a:defRPr sz="2401" kern="1200">
          <a:solidFill>
            <a:schemeClr val="tx1"/>
          </a:solidFill>
          <a:latin typeface="+mn-lt"/>
          <a:ea typeface="+mn-ea"/>
          <a:cs typeface="+mn-cs"/>
        </a:defRPr>
      </a:lvl5pPr>
      <a:lvl6pPr marL="3048380" algn="l" defTabSz="609676" rtl="0" eaLnBrk="1" latinLnBrk="0" hangingPunct="1">
        <a:defRPr sz="2401" kern="1200">
          <a:solidFill>
            <a:schemeClr val="tx1"/>
          </a:solidFill>
          <a:latin typeface="+mn-lt"/>
          <a:ea typeface="+mn-ea"/>
          <a:cs typeface="+mn-cs"/>
        </a:defRPr>
      </a:lvl6pPr>
      <a:lvl7pPr marL="3658057" algn="l" defTabSz="609676" rtl="0" eaLnBrk="1" latinLnBrk="0" hangingPunct="1">
        <a:defRPr sz="2401" kern="1200">
          <a:solidFill>
            <a:schemeClr val="tx1"/>
          </a:solidFill>
          <a:latin typeface="+mn-lt"/>
          <a:ea typeface="+mn-ea"/>
          <a:cs typeface="+mn-cs"/>
        </a:defRPr>
      </a:lvl7pPr>
      <a:lvl8pPr marL="4267733" algn="l" defTabSz="609676" rtl="0" eaLnBrk="1" latinLnBrk="0" hangingPunct="1">
        <a:defRPr sz="2401" kern="1200">
          <a:solidFill>
            <a:schemeClr val="tx1"/>
          </a:solidFill>
          <a:latin typeface="+mn-lt"/>
          <a:ea typeface="+mn-ea"/>
          <a:cs typeface="+mn-cs"/>
        </a:defRPr>
      </a:lvl8pPr>
      <a:lvl9pPr marL="4877410" algn="l" defTabSz="609676"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info@csnpenslsc.ca"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Journey</a:t>
            </a:r>
            <a:br>
              <a:rPr lang="en-US" dirty="0" smtClean="0"/>
            </a:br>
            <a:r>
              <a:rPr lang="en-US" dirty="0" smtClean="0"/>
              <a:t>EIV and </a:t>
            </a:r>
            <a:r>
              <a:rPr lang="en-US" dirty="0" err="1" smtClean="0"/>
              <a:t>eMSFAA</a:t>
            </a:r>
            <a:endParaRPr lang="en-US" dirty="0"/>
          </a:p>
        </p:txBody>
      </p:sp>
      <p:sp>
        <p:nvSpPr>
          <p:cNvPr id="5" name="Text Placeholder 4"/>
          <p:cNvSpPr>
            <a:spLocks noGrp="1"/>
          </p:cNvSpPr>
          <p:nvPr>
            <p:ph type="body" sz="quarter" idx="10"/>
          </p:nvPr>
        </p:nvSpPr>
        <p:spPr/>
        <p:txBody>
          <a:bodyPr/>
          <a:lstStyle/>
          <a:p>
            <a:r>
              <a:rPr lang="en-US" dirty="0" smtClean="0"/>
              <a:t> January 2018</a:t>
            </a:r>
            <a:endParaRPr lang="en-US" dirty="0"/>
          </a:p>
        </p:txBody>
      </p:sp>
    </p:spTree>
    <p:extLst>
      <p:ext uri="{BB962C8B-B14F-4D97-AF65-F5344CB8AC3E}">
        <p14:creationId xmlns:p14="http://schemas.microsoft.com/office/powerpoint/2010/main" val="320091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GCKey Selection Continued</a:t>
            </a:r>
            <a:endParaRPr lang="en-US" dirty="0"/>
          </a:p>
        </p:txBody>
      </p:sp>
      <p:sp>
        <p:nvSpPr>
          <p:cNvPr id="12" name="Text Placeholder 4"/>
          <p:cNvSpPr txBox="1">
            <a:spLocks/>
          </p:cNvSpPr>
          <p:nvPr/>
        </p:nvSpPr>
        <p:spPr>
          <a:xfrm>
            <a:off x="949843" y="5155851"/>
            <a:ext cx="9925799" cy="1028249"/>
          </a:xfrm>
          <a:prstGeom prst="rect">
            <a:avLst/>
          </a:prstGeom>
          <a:ln>
            <a:solidFill>
              <a:schemeClr val="bg2">
                <a:lumMod val="60000"/>
                <a:lumOff val="40000"/>
              </a:schemeClr>
            </a:solidFill>
          </a:ln>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CA" sz="1800" dirty="0" smtClean="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       </a:t>
            </a:r>
            <a:r>
              <a:rPr lang="en-CA" sz="1800" dirty="0" err="1" smtClean="0">
                <a:solidFill>
                  <a:srgbClr val="414141"/>
                </a:solidFill>
                <a:latin typeface="Arial"/>
              </a:rPr>
              <a:t>GCKey</a:t>
            </a:r>
            <a:r>
              <a:rPr lang="en-CA" sz="1800" dirty="0" smtClean="0">
                <a:solidFill>
                  <a:srgbClr val="414141"/>
                </a:solidFill>
                <a:latin typeface="Arial"/>
              </a:rPr>
              <a:t> sign up is complete and the student will continue to create their new profile.</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0"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42" y="983854"/>
            <a:ext cx="9925800" cy="3872244"/>
          </a:xfrm>
          <a:prstGeom prst="rect">
            <a:avLst/>
          </a:prstGeom>
        </p:spPr>
      </p:pic>
    </p:spTree>
    <p:extLst>
      <p:ext uri="{BB962C8B-B14F-4D97-AF65-F5344CB8AC3E}">
        <p14:creationId xmlns:p14="http://schemas.microsoft.com/office/powerpoint/2010/main" val="9787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Profile Creation</a:t>
            </a:r>
            <a:endParaRPr lang="en-US" dirty="0"/>
          </a:p>
        </p:txBody>
      </p:sp>
      <p:pic>
        <p:nvPicPr>
          <p:cNvPr id="3" name="Picture 2"/>
          <p:cNvPicPr>
            <a:picLocks noChangeAspect="1"/>
          </p:cNvPicPr>
          <p:nvPr/>
        </p:nvPicPr>
        <p:blipFill>
          <a:blip r:embed="rId2"/>
          <a:stretch>
            <a:fillRect/>
          </a:stretch>
        </p:blipFill>
        <p:spPr>
          <a:xfrm>
            <a:off x="766776" y="1801803"/>
            <a:ext cx="5480313" cy="4466455"/>
          </a:xfrm>
          <a:prstGeom prst="rect">
            <a:avLst/>
          </a:prstGeom>
        </p:spPr>
      </p:pic>
      <p:pic>
        <p:nvPicPr>
          <p:cNvPr id="5" name="Picture 4"/>
          <p:cNvPicPr>
            <a:picLocks noChangeAspect="1"/>
          </p:cNvPicPr>
          <p:nvPr/>
        </p:nvPicPr>
        <p:blipFill>
          <a:blip r:embed="rId3"/>
          <a:stretch>
            <a:fillRect/>
          </a:stretch>
        </p:blipFill>
        <p:spPr>
          <a:xfrm>
            <a:off x="7178260" y="799290"/>
            <a:ext cx="4404142" cy="5546525"/>
          </a:xfrm>
          <a:prstGeom prst="rect">
            <a:avLst/>
          </a:prstGeom>
        </p:spPr>
      </p:pic>
      <p:sp>
        <p:nvSpPr>
          <p:cNvPr id="7" name="Oval 6"/>
          <p:cNvSpPr/>
          <p:nvPr/>
        </p:nvSpPr>
        <p:spPr>
          <a:xfrm>
            <a:off x="1922075" y="5879725"/>
            <a:ext cx="835919" cy="38853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bwMode="auto">
          <a:xfrm>
            <a:off x="766776" y="1010329"/>
            <a:ext cx="5879334" cy="79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rtlCol="0" anchor="t" anchorCtr="0" compatLnSpc="1">
            <a:prstTxWarp prst="textNoShape">
              <a:avLst/>
            </a:prstTxWarp>
            <a:normAutofit/>
          </a:bodyPr>
          <a:lstStyle/>
          <a:p>
            <a:r>
              <a:rPr lang="en-US" sz="2000" dirty="0" smtClean="0">
                <a:solidFill>
                  <a:schemeClr val="tx2"/>
                </a:solidFill>
              </a:rPr>
              <a:t>The student then agrees to the terms and conditions and the privacy notice.</a:t>
            </a:r>
          </a:p>
          <a:p>
            <a:endParaRPr lang="en-US" sz="2000" dirty="0">
              <a:solidFill>
                <a:schemeClr val="tx2"/>
              </a:solidFill>
            </a:endParaRPr>
          </a:p>
        </p:txBody>
      </p:sp>
      <p:sp>
        <p:nvSpPr>
          <p:cNvPr id="15" name="Oval 14"/>
          <p:cNvSpPr/>
          <p:nvPr/>
        </p:nvSpPr>
        <p:spPr>
          <a:xfrm>
            <a:off x="8097426" y="6092455"/>
            <a:ext cx="695701" cy="297529"/>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454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Profile Creation</a:t>
            </a:r>
            <a:endParaRPr lang="en-US" dirty="0"/>
          </a:p>
        </p:txBody>
      </p:sp>
      <p:pic>
        <p:nvPicPr>
          <p:cNvPr id="7" name="Picture 6"/>
          <p:cNvPicPr>
            <a:picLocks noChangeAspect="1"/>
          </p:cNvPicPr>
          <p:nvPr/>
        </p:nvPicPr>
        <p:blipFill>
          <a:blip r:embed="rId2"/>
          <a:stretch>
            <a:fillRect/>
          </a:stretch>
        </p:blipFill>
        <p:spPr>
          <a:xfrm>
            <a:off x="5661860" y="903947"/>
            <a:ext cx="5583290" cy="2061430"/>
          </a:xfrm>
          <a:prstGeom prst="rect">
            <a:avLst/>
          </a:prstGeom>
        </p:spPr>
      </p:pic>
      <p:pic>
        <p:nvPicPr>
          <p:cNvPr id="8" name="Picture 7"/>
          <p:cNvPicPr>
            <a:picLocks noChangeAspect="1"/>
          </p:cNvPicPr>
          <p:nvPr/>
        </p:nvPicPr>
        <p:blipFill>
          <a:blip r:embed="rId3"/>
          <a:stretch>
            <a:fillRect/>
          </a:stretch>
        </p:blipFill>
        <p:spPr>
          <a:xfrm>
            <a:off x="8406024" y="3114204"/>
            <a:ext cx="2839126" cy="3341108"/>
          </a:xfrm>
          <a:prstGeom prst="rect">
            <a:avLst/>
          </a:prstGeom>
        </p:spPr>
      </p:pic>
      <p:pic>
        <p:nvPicPr>
          <p:cNvPr id="13" name="Picture 12"/>
          <p:cNvPicPr>
            <a:picLocks noChangeAspect="1"/>
          </p:cNvPicPr>
          <p:nvPr/>
        </p:nvPicPr>
        <p:blipFill>
          <a:blip r:embed="rId4"/>
          <a:stretch>
            <a:fillRect/>
          </a:stretch>
        </p:blipFill>
        <p:spPr>
          <a:xfrm>
            <a:off x="252173" y="919132"/>
            <a:ext cx="4953534" cy="3679930"/>
          </a:xfrm>
          <a:prstGeom prst="rect">
            <a:avLst/>
          </a:prstGeom>
        </p:spPr>
      </p:pic>
      <p:sp>
        <p:nvSpPr>
          <p:cNvPr id="5" name="Oval 4"/>
          <p:cNvSpPr/>
          <p:nvPr/>
        </p:nvSpPr>
        <p:spPr>
          <a:xfrm>
            <a:off x="261698" y="2241057"/>
            <a:ext cx="2243377" cy="45183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
        <p:nvSpPr>
          <p:cNvPr id="11" name="Oval 10"/>
          <p:cNvSpPr/>
          <p:nvPr/>
        </p:nvSpPr>
        <p:spPr>
          <a:xfrm>
            <a:off x="261698" y="4840015"/>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2" name="Text Placeholder 4"/>
          <p:cNvSpPr txBox="1">
            <a:spLocks/>
          </p:cNvSpPr>
          <p:nvPr/>
        </p:nvSpPr>
        <p:spPr>
          <a:xfrm>
            <a:off x="1102138" y="5029621"/>
            <a:ext cx="396879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selects Option 1: New User</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Oval 13"/>
          <p:cNvSpPr/>
          <p:nvPr/>
        </p:nvSpPr>
        <p:spPr>
          <a:xfrm>
            <a:off x="5422034" y="3389005"/>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sp>
        <p:nvSpPr>
          <p:cNvPr id="15" name="Text Placeholder 4"/>
          <p:cNvSpPr txBox="1">
            <a:spLocks/>
          </p:cNvSpPr>
          <p:nvPr/>
        </p:nvSpPr>
        <p:spPr>
          <a:xfrm>
            <a:off x="6187230" y="3637238"/>
            <a:ext cx="2266275" cy="1813141"/>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enters:</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CA" sz="1800" dirty="0" smtClean="0">
                <a:solidFill>
                  <a:srgbClr val="414141"/>
                </a:solidFill>
                <a:latin typeface="Arial"/>
              </a:rPr>
              <a:t>MSFAA #</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CA" sz="1800" dirty="0" smtClean="0">
                <a:solidFill>
                  <a:srgbClr val="414141"/>
                </a:solidFill>
                <a:latin typeface="Arial"/>
              </a:rPr>
              <a:t>SIN</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CA" sz="1800" dirty="0" smtClean="0">
                <a:solidFill>
                  <a:srgbClr val="414141"/>
                </a:solidFill>
                <a:latin typeface="Arial"/>
              </a:rPr>
              <a:t>DOB</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CA" sz="1800" dirty="0" smtClean="0">
                <a:solidFill>
                  <a:srgbClr val="414141"/>
                </a:solidFill>
                <a:latin typeface="Arial"/>
              </a:rPr>
              <a:t>Security Questions</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6" name="Oval 15"/>
          <p:cNvSpPr/>
          <p:nvPr/>
        </p:nvSpPr>
        <p:spPr>
          <a:xfrm>
            <a:off x="8363492" y="6181591"/>
            <a:ext cx="649768" cy="26925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806059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Profile Creation</a:t>
            </a:r>
            <a:endParaRPr lang="en-US" dirty="0"/>
          </a:p>
        </p:txBody>
      </p:sp>
      <p:sp>
        <p:nvSpPr>
          <p:cNvPr id="14" name="Oval 13"/>
          <p:cNvSpPr/>
          <p:nvPr/>
        </p:nvSpPr>
        <p:spPr>
          <a:xfrm>
            <a:off x="426946" y="2826350"/>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3</a:t>
            </a:r>
            <a:endParaRPr lang="en-US" dirty="0"/>
          </a:p>
        </p:txBody>
      </p:sp>
      <p:sp>
        <p:nvSpPr>
          <p:cNvPr id="15" name="Text Placeholder 4"/>
          <p:cNvSpPr txBox="1">
            <a:spLocks/>
          </p:cNvSpPr>
          <p:nvPr/>
        </p:nvSpPr>
        <p:spPr>
          <a:xfrm>
            <a:off x="1267386" y="3015956"/>
            <a:ext cx="396879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confirms and submits</a:t>
            </a: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179" y="807190"/>
            <a:ext cx="6664172" cy="5616296"/>
          </a:xfrm>
          <a:prstGeom prst="rect">
            <a:avLst/>
          </a:prstGeom>
        </p:spPr>
      </p:pic>
      <p:sp>
        <p:nvSpPr>
          <p:cNvPr id="12" name="Oval 11"/>
          <p:cNvSpPr/>
          <p:nvPr/>
        </p:nvSpPr>
        <p:spPr>
          <a:xfrm>
            <a:off x="5236185" y="5887158"/>
            <a:ext cx="1024178" cy="33337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5156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 Step 4</a:t>
            </a:r>
            <a:endParaRPr lang="en-CA" dirty="0"/>
          </a:p>
        </p:txBody>
      </p:sp>
      <p:sp>
        <p:nvSpPr>
          <p:cNvPr id="4" name="Text Placeholder 4"/>
          <p:cNvSpPr txBox="1">
            <a:spLocks/>
          </p:cNvSpPr>
          <p:nvPr/>
        </p:nvSpPr>
        <p:spPr>
          <a:xfrm>
            <a:off x="825047" y="1067235"/>
            <a:ext cx="10099530"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CA" sz="2000" b="1" i="0" u="none" strike="noStrike" kern="1200" cap="none" spc="0" normalizeH="0" baseline="0" noProof="0" dirty="0" smtClean="0">
                <a:ln>
                  <a:noFill/>
                </a:ln>
                <a:solidFill>
                  <a:srgbClr val="414141"/>
                </a:solidFill>
                <a:effectLst/>
                <a:uLnTx/>
                <a:uFillTx/>
                <a:latin typeface="Arial"/>
                <a:ea typeface="+mn-ea"/>
                <a:cs typeface="+mn-cs"/>
              </a:rPr>
              <a:t>Once the</a:t>
            </a:r>
            <a:r>
              <a:rPr kumimoji="0" lang="en-CA" sz="2000" b="1" i="0" u="none" strike="noStrike" kern="1200" cap="none" spc="0" normalizeH="0" noProof="0" dirty="0" smtClean="0">
                <a:ln>
                  <a:noFill/>
                </a:ln>
                <a:solidFill>
                  <a:srgbClr val="414141"/>
                </a:solidFill>
                <a:effectLst/>
                <a:uLnTx/>
                <a:uFillTx/>
                <a:latin typeface="Arial"/>
                <a:ea typeface="+mn-ea"/>
                <a:cs typeface="+mn-cs"/>
              </a:rPr>
              <a:t> student</a:t>
            </a:r>
            <a:r>
              <a:rPr kumimoji="0" lang="en-CA" sz="2000" b="1" i="0" u="none" strike="noStrike" kern="1200" cap="none" spc="0" normalizeH="0" baseline="0" noProof="0" dirty="0" smtClean="0">
                <a:ln>
                  <a:noFill/>
                </a:ln>
                <a:solidFill>
                  <a:srgbClr val="414141"/>
                </a:solidFill>
                <a:effectLst/>
                <a:uLnTx/>
                <a:uFillTx/>
                <a:latin typeface="Arial"/>
                <a:ea typeface="+mn-ea"/>
                <a:cs typeface="+mn-cs"/>
              </a:rPr>
              <a:t> completes the identity verification process, </a:t>
            </a:r>
            <a:r>
              <a:rPr lang="en-US" dirty="0" smtClean="0"/>
              <a:t>they are </a:t>
            </a:r>
            <a:r>
              <a:rPr lang="en-US" dirty="0"/>
              <a:t>re-directed to the secure welcome page, where they can begin to complete the </a:t>
            </a:r>
            <a:r>
              <a:rPr lang="en-US" dirty="0" smtClean="0"/>
              <a:t>MSFAA.</a:t>
            </a:r>
            <a:endParaRPr lang="en-US" dirty="0"/>
          </a:p>
        </p:txBody>
      </p:sp>
      <p:pic>
        <p:nvPicPr>
          <p:cNvPr id="10" name="Picture 9"/>
          <p:cNvPicPr/>
          <p:nvPr/>
        </p:nvPicPr>
        <p:blipFill rotWithShape="1">
          <a:blip r:embed="rId2"/>
          <a:srcRect l="19942" r="20795" b="27744"/>
          <a:stretch/>
        </p:blipFill>
        <p:spPr>
          <a:xfrm>
            <a:off x="2185296" y="1696895"/>
            <a:ext cx="7732918" cy="4654744"/>
          </a:xfrm>
          <a:prstGeom prst="rect">
            <a:avLst/>
          </a:prstGeom>
        </p:spPr>
      </p:pic>
    </p:spTree>
    <p:extLst>
      <p:ext uri="{BB962C8B-B14F-4D97-AF65-F5344CB8AC3E}">
        <p14:creationId xmlns:p14="http://schemas.microsoft.com/office/powerpoint/2010/main" val="269035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MSFAA</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9103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MSFAA – Step 1 Personal Information</a:t>
            </a:r>
            <a:endParaRPr lang="en-CA" dirty="0"/>
          </a:p>
        </p:txBody>
      </p:sp>
      <p:sp>
        <p:nvSpPr>
          <p:cNvPr id="7" name="Text Placeholder 4"/>
          <p:cNvSpPr txBox="1">
            <a:spLocks/>
          </p:cNvSpPr>
          <p:nvPr/>
        </p:nvSpPr>
        <p:spPr>
          <a:xfrm>
            <a:off x="623887" y="928318"/>
            <a:ext cx="10199283"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414141"/>
                </a:solidFill>
                <a:effectLst/>
                <a:uLnTx/>
                <a:uFillTx/>
                <a:latin typeface="Arial"/>
                <a:ea typeface="+mn-ea"/>
                <a:cs typeface="+mn-cs"/>
              </a:rPr>
              <a:t>Once the student selects the “Complete My MSFAA” button they are taken to the first step of the MSFAA</a:t>
            </a:r>
            <a:r>
              <a:rPr lang="en-US" dirty="0">
                <a:solidFill>
                  <a:srgbClr val="414141"/>
                </a:solidFill>
                <a:latin typeface="Arial"/>
              </a:rPr>
              <a:t> </a:t>
            </a:r>
            <a:r>
              <a:rPr lang="en-US" dirty="0" smtClean="0">
                <a:solidFill>
                  <a:srgbClr val="414141"/>
                </a:solidFill>
                <a:latin typeface="Arial"/>
              </a:rPr>
              <a:t>to complete their personal information.</a:t>
            </a:r>
            <a:endParaRPr kumimoji="0" lang="en-CA" sz="2000" b="1" i="0" u="none" strike="noStrike" kern="1200" cap="none" spc="0" normalizeH="0" baseline="0" noProof="0" dirty="0" smtClean="0">
              <a:ln>
                <a:noFill/>
              </a:ln>
              <a:solidFill>
                <a:srgbClr val="E40046"/>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9" name="Picture 8"/>
          <p:cNvPicPr/>
          <p:nvPr/>
        </p:nvPicPr>
        <p:blipFill rotWithShape="1">
          <a:blip r:embed="rId2"/>
          <a:srcRect l="21546" r="22539" b="52617"/>
          <a:stretch/>
        </p:blipFill>
        <p:spPr>
          <a:xfrm>
            <a:off x="947193" y="1594552"/>
            <a:ext cx="4422840" cy="4774702"/>
          </a:xfrm>
          <a:prstGeom prst="rect">
            <a:avLst/>
          </a:prstGeom>
        </p:spPr>
      </p:pic>
      <p:pic>
        <p:nvPicPr>
          <p:cNvPr id="10" name="Picture 9"/>
          <p:cNvPicPr/>
          <p:nvPr/>
        </p:nvPicPr>
        <p:blipFill rotWithShape="1">
          <a:blip r:embed="rId2"/>
          <a:srcRect l="21546" t="47194" r="22539" b="9972"/>
          <a:stretch/>
        </p:blipFill>
        <p:spPr>
          <a:xfrm>
            <a:off x="5870878" y="1565395"/>
            <a:ext cx="4952292" cy="4833016"/>
          </a:xfrm>
          <a:prstGeom prst="rect">
            <a:avLst/>
          </a:prstGeom>
        </p:spPr>
      </p:pic>
      <p:sp>
        <p:nvSpPr>
          <p:cNvPr id="13" name="Oval 12"/>
          <p:cNvSpPr/>
          <p:nvPr/>
        </p:nvSpPr>
        <p:spPr>
          <a:xfrm>
            <a:off x="10185898" y="6028783"/>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4588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en-US" dirty="0" smtClean="0"/>
              <a:t>MSFAA – Step 2 Banking Information</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 Placeholder 4"/>
          <p:cNvSpPr txBox="1">
            <a:spLocks/>
          </p:cNvSpPr>
          <p:nvPr/>
        </p:nvSpPr>
        <p:spPr>
          <a:xfrm>
            <a:off x="623887" y="928318"/>
            <a:ext cx="10199283"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414141"/>
                </a:solidFill>
                <a:effectLst/>
                <a:uLnTx/>
                <a:uFillTx/>
                <a:latin typeface="Arial"/>
                <a:ea typeface="+mn-ea"/>
                <a:cs typeface="+mn-cs"/>
              </a:rPr>
              <a:t>The student then completes their banking information.</a:t>
            </a:r>
            <a:endParaRPr kumimoji="0" lang="en-CA" sz="2000" b="1" i="0" u="none" strike="noStrike" kern="1200" cap="none" spc="0" normalizeH="0" baseline="0" noProof="0" dirty="0" smtClean="0">
              <a:ln>
                <a:noFill/>
              </a:ln>
              <a:solidFill>
                <a:srgbClr val="E40046"/>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10" name="Picture 9"/>
          <p:cNvPicPr/>
          <p:nvPr/>
        </p:nvPicPr>
        <p:blipFill rotWithShape="1">
          <a:blip r:embed="rId2"/>
          <a:srcRect l="21854" r="22868" b="51699"/>
          <a:stretch/>
        </p:blipFill>
        <p:spPr>
          <a:xfrm>
            <a:off x="384074" y="1339243"/>
            <a:ext cx="5447116" cy="4787118"/>
          </a:xfrm>
          <a:prstGeom prst="rect">
            <a:avLst/>
          </a:prstGeom>
        </p:spPr>
      </p:pic>
      <p:pic>
        <p:nvPicPr>
          <p:cNvPr id="15" name="Picture 14"/>
          <p:cNvPicPr/>
          <p:nvPr/>
        </p:nvPicPr>
        <p:blipFill rotWithShape="1">
          <a:blip r:embed="rId2"/>
          <a:srcRect l="21854" t="48301" r="22868" b="13093"/>
          <a:stretch/>
        </p:blipFill>
        <p:spPr>
          <a:xfrm>
            <a:off x="6025591" y="1394741"/>
            <a:ext cx="5915794" cy="4155454"/>
          </a:xfrm>
          <a:prstGeom prst="rect">
            <a:avLst/>
          </a:prstGeom>
          <a:ln>
            <a:solidFill>
              <a:schemeClr val="bg1">
                <a:lumMod val="95000"/>
              </a:schemeClr>
            </a:solidFill>
          </a:ln>
        </p:spPr>
      </p:pic>
      <p:sp>
        <p:nvSpPr>
          <p:cNvPr id="11" name="Oval 10"/>
          <p:cNvSpPr/>
          <p:nvPr/>
        </p:nvSpPr>
        <p:spPr>
          <a:xfrm>
            <a:off x="11423459" y="5224045"/>
            <a:ext cx="645557" cy="44366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94506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en-US" dirty="0" smtClean="0"/>
              <a:t>MSFAA – Step 2 Banking Information</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 Placeholder 4"/>
          <p:cNvSpPr txBox="1">
            <a:spLocks/>
          </p:cNvSpPr>
          <p:nvPr/>
        </p:nvSpPr>
        <p:spPr>
          <a:xfrm>
            <a:off x="623887" y="928318"/>
            <a:ext cx="10199283"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414141"/>
                </a:solidFill>
                <a:effectLst/>
                <a:uLnTx/>
                <a:uFillTx/>
                <a:latin typeface="Arial"/>
                <a:ea typeface="+mn-ea"/>
                <a:cs typeface="+mn-cs"/>
              </a:rPr>
              <a:t>The student then completes their banking information.</a:t>
            </a:r>
            <a:endParaRPr kumimoji="0" lang="en-CA" sz="2000" b="1" i="0" u="none" strike="noStrike" kern="1200" cap="none" spc="0" normalizeH="0" baseline="0" noProof="0" dirty="0" smtClean="0">
              <a:ln>
                <a:noFill/>
              </a:ln>
              <a:solidFill>
                <a:srgbClr val="E40046"/>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10" name="Picture 9"/>
          <p:cNvPicPr/>
          <p:nvPr/>
        </p:nvPicPr>
        <p:blipFill rotWithShape="1">
          <a:blip r:embed="rId2"/>
          <a:srcRect l="21854" r="22868" b="51699"/>
          <a:stretch/>
        </p:blipFill>
        <p:spPr>
          <a:xfrm>
            <a:off x="384074" y="1339243"/>
            <a:ext cx="5447116" cy="4787118"/>
          </a:xfrm>
          <a:prstGeom prst="rect">
            <a:avLst/>
          </a:prstGeom>
        </p:spPr>
      </p:pic>
      <p:pic>
        <p:nvPicPr>
          <p:cNvPr id="15" name="Picture 14"/>
          <p:cNvPicPr/>
          <p:nvPr/>
        </p:nvPicPr>
        <p:blipFill rotWithShape="1">
          <a:blip r:embed="rId2"/>
          <a:srcRect l="21854" t="48301" r="22868" b="13093"/>
          <a:stretch/>
        </p:blipFill>
        <p:spPr>
          <a:xfrm>
            <a:off x="6025591" y="1394741"/>
            <a:ext cx="5915794" cy="4155454"/>
          </a:xfrm>
          <a:prstGeom prst="rect">
            <a:avLst/>
          </a:prstGeom>
          <a:ln>
            <a:solidFill>
              <a:schemeClr val="bg1">
                <a:lumMod val="95000"/>
              </a:schemeClr>
            </a:solidFill>
          </a:ln>
        </p:spPr>
      </p:pic>
      <p:sp>
        <p:nvSpPr>
          <p:cNvPr id="11" name="Oval 10"/>
          <p:cNvSpPr/>
          <p:nvPr/>
        </p:nvSpPr>
        <p:spPr>
          <a:xfrm>
            <a:off x="11423459" y="5224045"/>
            <a:ext cx="645557" cy="44366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209229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en-US" dirty="0" smtClean="0"/>
              <a:t>MSFAA – Step 3 Review Page</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 Placeholder 4"/>
          <p:cNvSpPr txBox="1">
            <a:spLocks/>
          </p:cNvSpPr>
          <p:nvPr/>
        </p:nvSpPr>
        <p:spPr>
          <a:xfrm>
            <a:off x="5765612" y="1085008"/>
            <a:ext cx="5782561" cy="10006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414141"/>
                </a:solidFill>
                <a:effectLst/>
                <a:uLnTx/>
                <a:uFillTx/>
                <a:latin typeface="Arial"/>
                <a:ea typeface="+mn-ea"/>
                <a:cs typeface="+mn-cs"/>
              </a:rPr>
              <a:t>The student will have the opportunity to review and edit any information necessary</a:t>
            </a:r>
            <a:r>
              <a:rPr kumimoji="0" lang="en-US" sz="2000" b="1" i="0" u="none" strike="noStrike" kern="1200" cap="none" spc="0" normalizeH="0" noProof="0" dirty="0" smtClean="0">
                <a:ln>
                  <a:noFill/>
                </a:ln>
                <a:solidFill>
                  <a:srgbClr val="414141"/>
                </a:solidFill>
                <a:effectLst/>
                <a:uLnTx/>
                <a:uFillTx/>
                <a:latin typeface="Arial"/>
                <a:ea typeface="+mn-ea"/>
                <a:cs typeface="+mn-cs"/>
              </a:rPr>
              <a:t> prior to proceeding to the final step. </a:t>
            </a:r>
            <a:endParaRPr kumimoji="0" lang="en-CA" sz="2000" b="1" i="0" u="none" strike="noStrike" kern="1200" cap="none" spc="0" normalizeH="0" baseline="0" noProof="0" dirty="0" smtClean="0">
              <a:ln>
                <a:noFill/>
              </a:ln>
              <a:solidFill>
                <a:srgbClr val="E40046"/>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10" name="Picture 9"/>
          <p:cNvPicPr/>
          <p:nvPr/>
        </p:nvPicPr>
        <p:blipFill rotWithShape="1">
          <a:blip r:embed="rId3"/>
          <a:srcRect l="21514" t="-1" r="23208" b="45249"/>
          <a:stretch/>
        </p:blipFill>
        <p:spPr>
          <a:xfrm>
            <a:off x="600051" y="985565"/>
            <a:ext cx="4506414" cy="5425868"/>
          </a:xfrm>
          <a:prstGeom prst="rect">
            <a:avLst/>
          </a:prstGeom>
        </p:spPr>
      </p:pic>
      <p:pic>
        <p:nvPicPr>
          <p:cNvPr id="15" name="Picture 14"/>
          <p:cNvPicPr/>
          <p:nvPr/>
        </p:nvPicPr>
        <p:blipFill rotWithShape="1">
          <a:blip r:embed="rId3"/>
          <a:srcRect l="21514" t="54015" r="23208" b="10666"/>
          <a:stretch/>
        </p:blipFill>
        <p:spPr>
          <a:xfrm>
            <a:off x="5702155" y="2085622"/>
            <a:ext cx="5706580" cy="4432296"/>
          </a:xfrm>
          <a:prstGeom prst="rect">
            <a:avLst/>
          </a:prstGeom>
        </p:spPr>
      </p:pic>
      <p:sp>
        <p:nvSpPr>
          <p:cNvPr id="11" name="Oval 10"/>
          <p:cNvSpPr/>
          <p:nvPr/>
        </p:nvSpPr>
        <p:spPr>
          <a:xfrm>
            <a:off x="10898405" y="6213490"/>
            <a:ext cx="649768" cy="26925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24709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Electronic Identity Verification (EIV)</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827145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en-US" dirty="0" smtClean="0"/>
              <a:t>MSFAA – Step 4 Terms and Conditions</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 Placeholder 4"/>
          <p:cNvSpPr txBox="1">
            <a:spLocks/>
          </p:cNvSpPr>
          <p:nvPr/>
        </p:nvSpPr>
        <p:spPr>
          <a:xfrm>
            <a:off x="303800" y="1378447"/>
            <a:ext cx="3991753" cy="271508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smtClean="0">
                <a:solidFill>
                  <a:srgbClr val="414141"/>
                </a:solidFill>
                <a:latin typeface="Arial"/>
              </a:rPr>
              <a:t>The student </a:t>
            </a:r>
            <a:r>
              <a:rPr kumimoji="0" lang="en-US" sz="2000" b="1" i="0" u="none" strike="noStrike" kern="1200" cap="none" spc="0" normalizeH="0" baseline="0" noProof="0" dirty="0" smtClean="0">
                <a:ln>
                  <a:noFill/>
                </a:ln>
                <a:solidFill>
                  <a:srgbClr val="414141"/>
                </a:solidFill>
                <a:effectLst/>
                <a:uLnTx/>
                <a:uFillTx/>
                <a:latin typeface="Arial"/>
                <a:ea typeface="+mn-ea"/>
                <a:cs typeface="+mn-cs"/>
              </a:rPr>
              <a:t>reviews</a:t>
            </a:r>
            <a:r>
              <a:rPr kumimoji="0" lang="en-US" sz="2000" b="1" i="0" u="none" strike="noStrike" kern="1200" cap="none" spc="0" normalizeH="0" noProof="0" dirty="0" smtClean="0">
                <a:ln>
                  <a:noFill/>
                </a:ln>
                <a:solidFill>
                  <a:srgbClr val="414141"/>
                </a:solidFill>
                <a:effectLst/>
                <a:uLnTx/>
                <a:uFillTx/>
                <a:latin typeface="Arial"/>
                <a:ea typeface="+mn-ea"/>
                <a:cs typeface="+mn-cs"/>
              </a:rPr>
              <a:t> the Terms and Conditions</a:t>
            </a:r>
            <a:r>
              <a:rPr lang="en-US" dirty="0" smtClean="0">
                <a:solidFill>
                  <a:srgbClr val="414141"/>
                </a:solidFill>
                <a:latin typeface="Arial"/>
              </a:rPr>
              <a:t>, </a:t>
            </a:r>
            <a:r>
              <a:rPr kumimoji="0" lang="en-US" sz="2000" b="1" i="0" u="none" strike="noStrike" kern="1200" cap="none" spc="0" normalizeH="0" noProof="0" dirty="0" smtClean="0">
                <a:ln>
                  <a:noFill/>
                </a:ln>
                <a:solidFill>
                  <a:srgbClr val="414141"/>
                </a:solidFill>
                <a:effectLst/>
                <a:uLnTx/>
                <a:uFillTx/>
                <a:latin typeface="Arial"/>
                <a:ea typeface="+mn-ea"/>
                <a:cs typeface="+mn-cs"/>
              </a:rPr>
              <a:t>accepts them and completes the process. </a:t>
            </a: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8" name="Picture 7"/>
          <p:cNvPicPr/>
          <p:nvPr/>
        </p:nvPicPr>
        <p:blipFill rotWithShape="1">
          <a:blip r:embed="rId2"/>
          <a:srcRect l="22391" r="22331" b="21716"/>
          <a:stretch/>
        </p:blipFill>
        <p:spPr>
          <a:xfrm>
            <a:off x="4895602" y="838097"/>
            <a:ext cx="6426548" cy="5612484"/>
          </a:xfrm>
          <a:prstGeom prst="rect">
            <a:avLst/>
          </a:prstGeom>
        </p:spPr>
      </p:pic>
      <p:sp>
        <p:nvSpPr>
          <p:cNvPr id="10" name="Oval 9"/>
          <p:cNvSpPr/>
          <p:nvPr/>
        </p:nvSpPr>
        <p:spPr>
          <a:xfrm>
            <a:off x="10514502" y="6174355"/>
            <a:ext cx="928448" cy="27622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48576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MSFAA – Thank You </a:t>
            </a:r>
            <a:endParaRPr lang="en-CA" dirty="0"/>
          </a:p>
        </p:txBody>
      </p:sp>
      <p:sp>
        <p:nvSpPr>
          <p:cNvPr id="4" name="Text Placeholder 4"/>
          <p:cNvSpPr txBox="1">
            <a:spLocks/>
          </p:cNvSpPr>
          <p:nvPr/>
        </p:nvSpPr>
        <p:spPr>
          <a:xfrm>
            <a:off x="1372486" y="1124890"/>
            <a:ext cx="8834770"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CA" sz="2000" b="1" i="0" u="none" strike="noStrike" kern="1200" cap="none" spc="0" normalizeH="0" baseline="0" noProof="0" dirty="0" smtClean="0">
                <a:ln>
                  <a:noFill/>
                </a:ln>
                <a:solidFill>
                  <a:srgbClr val="414141"/>
                </a:solidFill>
                <a:effectLst/>
                <a:uLnTx/>
                <a:uFillTx/>
                <a:latin typeface="Arial"/>
                <a:ea typeface="+mn-ea"/>
                <a:cs typeface="+mn-cs"/>
              </a:rPr>
              <a:t>The student is presented with a thank you page. </a:t>
            </a:r>
            <a:r>
              <a:rPr kumimoji="0" lang="en-CA" sz="2000" b="1" i="0" u="none" strike="noStrike" kern="1200" cap="none" spc="0" normalizeH="0" noProof="0" dirty="0" smtClean="0">
                <a:ln>
                  <a:noFill/>
                </a:ln>
                <a:solidFill>
                  <a:srgbClr val="414141"/>
                </a:solidFill>
                <a:effectLst/>
                <a:uLnTx/>
                <a:uFillTx/>
                <a:latin typeface="Arial"/>
                <a:ea typeface="+mn-ea"/>
                <a:cs typeface="+mn-cs"/>
              </a:rPr>
              <a:t> </a:t>
            </a: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7" name="Picture 6"/>
          <p:cNvPicPr/>
          <p:nvPr/>
        </p:nvPicPr>
        <p:blipFill rotWithShape="1">
          <a:blip r:embed="rId2"/>
          <a:srcRect l="21823" r="22153" b="32059"/>
          <a:stretch/>
        </p:blipFill>
        <p:spPr>
          <a:xfrm>
            <a:off x="1979910" y="1594884"/>
            <a:ext cx="7831688" cy="4688958"/>
          </a:xfrm>
          <a:prstGeom prst="rect">
            <a:avLst/>
          </a:prstGeom>
        </p:spPr>
      </p:pic>
    </p:spTree>
    <p:extLst>
      <p:ext uri="{BB962C8B-B14F-4D97-AF65-F5344CB8AC3E}">
        <p14:creationId xmlns:p14="http://schemas.microsoft.com/office/powerpoint/2010/main" val="306051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en-US" dirty="0" smtClean="0"/>
              <a:t>MSFAA Completed Communication</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4157562" y="-22860"/>
            <a:ext cx="3876876"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bwMode="auto">
          <a:xfrm>
            <a:off x="7731420" y="1205065"/>
            <a:ext cx="4008997" cy="496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rtlCol="0" anchor="t" anchorCtr="0" compatLnSpc="1">
            <a:prstTxWarp prst="textNoShape">
              <a:avLst/>
            </a:prstTxWarp>
            <a:normAutofit/>
          </a:bodyPr>
          <a:lstStyle/>
          <a:p>
            <a:r>
              <a:rPr lang="en-US" sz="2000" b="1" dirty="0" smtClean="0">
                <a:solidFill>
                  <a:srgbClr val="414141"/>
                </a:solidFill>
              </a:rPr>
              <a:t>A new message is then placed in the students secure inbox that will include a link to a generic copy of the terms and conditions.</a:t>
            </a:r>
          </a:p>
          <a:p>
            <a:endParaRPr lang="en-US" sz="2000" dirty="0">
              <a:solidFill>
                <a:schemeClr val="tx2"/>
              </a:solidFill>
            </a:endParaRPr>
          </a:p>
        </p:txBody>
      </p:sp>
      <p:pic>
        <p:nvPicPr>
          <p:cNvPr id="10" name="Picture 9"/>
          <p:cNvPicPr/>
          <p:nvPr/>
        </p:nvPicPr>
        <p:blipFill rotWithShape="1">
          <a:blip r:embed="rId2"/>
          <a:srcRect l="17159" r="18307" b="21197"/>
          <a:stretch/>
        </p:blipFill>
        <p:spPr>
          <a:xfrm>
            <a:off x="180304" y="1152704"/>
            <a:ext cx="7402458" cy="4622996"/>
          </a:xfrm>
          <a:prstGeom prst="rect">
            <a:avLst/>
          </a:prstGeom>
        </p:spPr>
      </p:pic>
    </p:spTree>
    <p:extLst>
      <p:ext uri="{BB962C8B-B14F-4D97-AF65-F5344CB8AC3E}">
        <p14:creationId xmlns:p14="http://schemas.microsoft.com/office/powerpoint/2010/main" val="117469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Completion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995929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Completion</a:t>
            </a:r>
            <a:endParaRPr lang="en-CA" dirty="0"/>
          </a:p>
        </p:txBody>
      </p:sp>
      <p:sp>
        <p:nvSpPr>
          <p:cNvPr id="9" name="Text Placeholder 4"/>
          <p:cNvSpPr txBox="1">
            <a:spLocks/>
          </p:cNvSpPr>
          <p:nvPr/>
        </p:nvSpPr>
        <p:spPr>
          <a:xfrm>
            <a:off x="443180" y="1158255"/>
            <a:ext cx="5347099" cy="146813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defRPr/>
            </a:pPr>
            <a:r>
              <a:rPr kumimoji="0" lang="en-CA" sz="1800" b="0" i="0" u="none" strike="noStrike" kern="1200" cap="none" spc="0" normalizeH="0" baseline="0" noProof="0" dirty="0" smtClean="0">
                <a:ln>
                  <a:noFill/>
                </a:ln>
                <a:solidFill>
                  <a:srgbClr val="575757"/>
                </a:solidFill>
                <a:effectLst/>
                <a:uLnTx/>
                <a:uFillTx/>
                <a:latin typeface="+mj-lt"/>
              </a:rPr>
              <a:t>After the MSFAA is complete, the </a:t>
            </a:r>
            <a:r>
              <a:rPr lang="en-US" sz="1800" b="0" dirty="0" smtClean="0">
                <a:solidFill>
                  <a:srgbClr val="575757"/>
                </a:solidFill>
                <a:latin typeface="+mj-lt"/>
              </a:rPr>
              <a:t>NSLSC </a:t>
            </a:r>
            <a:r>
              <a:rPr lang="en-US" sz="1800" b="0" dirty="0">
                <a:solidFill>
                  <a:srgbClr val="575757"/>
                </a:solidFill>
                <a:latin typeface="+mj-lt"/>
              </a:rPr>
              <a:t>will send an email from </a:t>
            </a:r>
            <a:r>
              <a:rPr lang="en-US" sz="1800" b="0" dirty="0" smtClean="0">
                <a:solidFill>
                  <a:srgbClr val="575757"/>
                </a:solidFill>
                <a:latin typeface="+mj-lt"/>
                <a:hlinkClick r:id="rId2"/>
              </a:rPr>
              <a:t>info@csnpenslsc.ca</a:t>
            </a:r>
            <a:r>
              <a:rPr lang="en-US" sz="1800" b="0" dirty="0">
                <a:solidFill>
                  <a:srgbClr val="575757"/>
                </a:solidFill>
                <a:latin typeface="+mj-lt"/>
              </a:rPr>
              <a:t> </a:t>
            </a:r>
            <a:r>
              <a:rPr lang="en-US" sz="1800" b="0" dirty="0" smtClean="0">
                <a:solidFill>
                  <a:srgbClr val="575757"/>
                </a:solidFill>
                <a:latin typeface="+mj-lt"/>
              </a:rPr>
              <a:t>with </a:t>
            </a:r>
            <a:r>
              <a:rPr lang="en-US" sz="1800" b="0" dirty="0">
                <a:solidFill>
                  <a:srgbClr val="575757"/>
                </a:solidFill>
                <a:latin typeface="+mj-lt"/>
              </a:rPr>
              <a:t>a subject line of </a:t>
            </a:r>
            <a:r>
              <a:rPr lang="en-US" sz="1800" b="0" i="1" dirty="0">
                <a:solidFill>
                  <a:srgbClr val="575757"/>
                </a:solidFill>
                <a:latin typeface="+mj-lt"/>
              </a:rPr>
              <a:t>“Important Update: Check your Mailbox” </a:t>
            </a:r>
            <a:r>
              <a:rPr lang="en-US" sz="1800" b="0" dirty="0">
                <a:solidFill>
                  <a:srgbClr val="575757"/>
                </a:solidFill>
                <a:latin typeface="+mj-lt"/>
              </a:rPr>
              <a:t>when the student loan/grant funds are disbursed.</a:t>
            </a:r>
            <a:endParaRPr kumimoji="0" lang="en-CA" sz="1800" b="0" i="0" u="none" strike="noStrike" kern="1200" cap="none" spc="0" normalizeH="0" baseline="0" noProof="0" dirty="0" smtClean="0">
              <a:ln>
                <a:noFill/>
              </a:ln>
              <a:solidFill>
                <a:srgbClr val="575757"/>
              </a:solidFill>
              <a:effectLst/>
              <a:uLnTx/>
              <a:uFillTx/>
              <a:latin typeface="+mj-lt"/>
            </a:endParaRPr>
          </a:p>
        </p:txBody>
      </p:sp>
      <p:pic>
        <p:nvPicPr>
          <p:cNvPr id="13" name="Picture 12"/>
          <p:cNvPicPr/>
          <p:nvPr/>
        </p:nvPicPr>
        <p:blipFill>
          <a:blip r:embed="rId3"/>
          <a:stretch>
            <a:fillRect/>
          </a:stretch>
        </p:blipFill>
        <p:spPr>
          <a:xfrm>
            <a:off x="443180" y="2711954"/>
            <a:ext cx="4560887" cy="3632852"/>
          </a:xfrm>
          <a:prstGeom prst="rect">
            <a:avLst/>
          </a:prstGeom>
          <a:ln>
            <a:solidFill>
              <a:schemeClr val="bg2"/>
            </a:solidFill>
          </a:ln>
          <a:effectLst>
            <a:outerShdw blurRad="50800" dist="38100" dir="2700000" algn="tl" rotWithShape="0">
              <a:prstClr val="black">
                <a:alpha val="40000"/>
              </a:prstClr>
            </a:outerShdw>
          </a:effectLst>
        </p:spPr>
      </p:pic>
      <p:cxnSp>
        <p:nvCxnSpPr>
          <p:cNvPr id="4" name="Elbow Connector 3"/>
          <p:cNvCxnSpPr/>
          <p:nvPr/>
        </p:nvCxnSpPr>
        <p:spPr>
          <a:xfrm>
            <a:off x="443180" y="2381693"/>
            <a:ext cx="10763536" cy="2923954"/>
          </a:xfrm>
          <a:prstGeom prst="bentConnector3">
            <a:avLst>
              <a:gd name="adj1" fmla="val 50000"/>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4"/>
          <p:cNvSpPr txBox="1">
            <a:spLocks/>
          </p:cNvSpPr>
          <p:nvPr/>
        </p:nvSpPr>
        <p:spPr>
          <a:xfrm>
            <a:off x="5824948" y="5610738"/>
            <a:ext cx="5805220" cy="146813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defRPr/>
            </a:pPr>
            <a:r>
              <a:rPr kumimoji="0" lang="en-US" sz="1800" b="0" i="0" u="none" strike="noStrike" kern="1200" cap="none" spc="0" normalizeH="0" baseline="0" noProof="0" dirty="0" smtClean="0">
                <a:ln>
                  <a:noFill/>
                </a:ln>
                <a:solidFill>
                  <a:srgbClr val="575757"/>
                </a:solidFill>
                <a:effectLst/>
                <a:uLnTx/>
                <a:uFillTx/>
                <a:latin typeface="+mj-lt"/>
              </a:rPr>
              <a:t>The student will then sign</a:t>
            </a:r>
            <a:r>
              <a:rPr kumimoji="0" lang="en-US" sz="1800" b="0" i="0" u="none" strike="noStrike" kern="1200" cap="none" spc="0" normalizeH="0" noProof="0" dirty="0" smtClean="0">
                <a:ln>
                  <a:noFill/>
                </a:ln>
                <a:solidFill>
                  <a:srgbClr val="575757"/>
                </a:solidFill>
                <a:effectLst/>
                <a:uLnTx/>
                <a:uFillTx/>
                <a:latin typeface="+mj-lt"/>
              </a:rPr>
              <a:t> on to their online account and view the disbursement details in their secure mailbox.</a:t>
            </a:r>
            <a:endParaRPr kumimoji="0" lang="en-CA" sz="1800" b="0" i="0" u="none" strike="noStrike" kern="1200" cap="none" spc="0" normalizeH="0" baseline="0" noProof="0" dirty="0" smtClean="0">
              <a:ln>
                <a:noFill/>
              </a:ln>
              <a:solidFill>
                <a:srgbClr val="575757"/>
              </a:solidFill>
              <a:effectLst/>
              <a:uLnTx/>
              <a:uFillTx/>
              <a:latin typeface="+mj-lt"/>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894769" y="755120"/>
            <a:ext cx="3583142" cy="4400576"/>
          </a:xfrm>
          <a:prstGeom prst="rect">
            <a:avLst/>
          </a:prstGeom>
        </p:spPr>
      </p:pic>
      <p:cxnSp>
        <p:nvCxnSpPr>
          <p:cNvPr id="11" name="Straight Arrow Connector 10"/>
          <p:cNvCxnSpPr/>
          <p:nvPr/>
        </p:nvCxnSpPr>
        <p:spPr>
          <a:xfrm>
            <a:off x="5688517" y="1498711"/>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rot="-10800000">
            <a:off x="4751265" y="5836795"/>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73787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Tree>
    <p:extLst>
      <p:ext uri="{BB962C8B-B14F-4D97-AF65-F5344CB8AC3E}">
        <p14:creationId xmlns:p14="http://schemas.microsoft.com/office/powerpoint/2010/main" val="369682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0</a:t>
            </a:r>
            <a:endParaRPr lang="en-CA" dirty="0"/>
          </a:p>
        </p:txBody>
      </p:sp>
      <p:sp>
        <p:nvSpPr>
          <p:cNvPr id="4" name="Text Placeholder 3"/>
          <p:cNvSpPr txBox="1">
            <a:spLocks/>
          </p:cNvSpPr>
          <p:nvPr/>
        </p:nvSpPr>
        <p:spPr>
          <a:xfrm>
            <a:off x="283633" y="928317"/>
            <a:ext cx="11220782" cy="1710108"/>
          </a:xfrm>
          <a:prstGeom prst="rect">
            <a:avLst/>
          </a:prstGeom>
        </p:spPr>
        <p:txBody>
          <a:bodyPr/>
          <a:lst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a:lstStyle>
          <a:p>
            <a:pPr marL="0" indent="0">
              <a:buFont typeface="Arial" charset="0"/>
              <a:buNone/>
            </a:pPr>
            <a:r>
              <a:rPr lang="en-US" sz="2000" b="1" dirty="0">
                <a:solidFill>
                  <a:srgbClr val="414141"/>
                </a:solidFill>
                <a:latin typeface="Arial"/>
                <a:ea typeface="+mn-ea"/>
                <a:cs typeface="+mn-cs"/>
              </a:rPr>
              <a:t>After the student applies and is approved for </a:t>
            </a:r>
            <a:r>
              <a:rPr lang="en-US" sz="2000" b="1" dirty="0" smtClean="0">
                <a:solidFill>
                  <a:srgbClr val="414141"/>
                </a:solidFill>
                <a:latin typeface="Arial"/>
                <a:ea typeface="+mn-ea"/>
                <a:cs typeface="+mn-cs"/>
              </a:rPr>
              <a:t>student financial assistance funding, </a:t>
            </a:r>
            <a:r>
              <a:rPr lang="en-US" sz="2000" b="1" dirty="0">
                <a:solidFill>
                  <a:srgbClr val="414141"/>
                </a:solidFill>
                <a:latin typeface="Arial"/>
                <a:ea typeface="+mn-ea"/>
                <a:cs typeface="+mn-cs"/>
              </a:rPr>
              <a:t>they receive a Notice of Assessment from their province or territory of </a:t>
            </a:r>
            <a:r>
              <a:rPr lang="en-US" sz="2000" b="1" dirty="0" smtClean="0">
                <a:solidFill>
                  <a:srgbClr val="414141"/>
                </a:solidFill>
                <a:latin typeface="Arial"/>
                <a:ea typeface="+mn-ea"/>
                <a:cs typeface="+mn-cs"/>
              </a:rPr>
              <a:t>issuing</a:t>
            </a:r>
            <a:r>
              <a:rPr lang="en-US" sz="2000" b="1" dirty="0">
                <a:solidFill>
                  <a:srgbClr val="414141"/>
                </a:solidFill>
                <a:latin typeface="Arial"/>
                <a:ea typeface="+mn-ea"/>
                <a:cs typeface="+mn-cs"/>
              </a:rPr>
              <a:t>.</a:t>
            </a:r>
            <a:r>
              <a:rPr lang="en-US" sz="2000" b="1" dirty="0" smtClean="0">
                <a:solidFill>
                  <a:srgbClr val="414141"/>
                </a:solidFill>
                <a:latin typeface="Arial"/>
                <a:ea typeface="+mn-ea"/>
                <a:cs typeface="+mn-cs"/>
              </a:rPr>
              <a:t> This communication will include the 10 digit MSFAA number that will be used to Register with the NSLSC. </a:t>
            </a:r>
            <a:endParaRPr lang="en-US" sz="2000" b="1" dirty="0">
              <a:solidFill>
                <a:srgbClr val="414141"/>
              </a:solidFill>
              <a:latin typeface="Arial"/>
              <a:ea typeface="+mn-ea"/>
              <a:cs typeface="+mn-cs"/>
            </a:endParaRPr>
          </a:p>
        </p:txBody>
      </p:sp>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83" y="1793630"/>
            <a:ext cx="4088598" cy="408859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000847" y="3468087"/>
            <a:ext cx="3787551" cy="1800599"/>
          </a:xfrm>
          <a:custGeom>
            <a:avLst/>
            <a:gdLst>
              <a:gd name="connsiteX0" fmla="*/ 0 w 4051300"/>
              <a:gd name="connsiteY0" fmla="*/ 0 h 1794064"/>
              <a:gd name="connsiteX1" fmla="*/ 254000 w 4051300"/>
              <a:gd name="connsiteY1" fmla="*/ 1790700 h 1794064"/>
              <a:gd name="connsiteX2" fmla="*/ 1295400 w 4051300"/>
              <a:gd name="connsiteY2" fmla="*/ 482600 h 1794064"/>
              <a:gd name="connsiteX3" fmla="*/ 2146300 w 4051300"/>
              <a:gd name="connsiteY3" fmla="*/ 1790700 h 1794064"/>
              <a:gd name="connsiteX4" fmla="*/ 2895600 w 4051300"/>
              <a:gd name="connsiteY4" fmla="*/ 609600 h 1794064"/>
              <a:gd name="connsiteX5" fmla="*/ 4051300 w 4051300"/>
              <a:gd name="connsiteY5" fmla="*/ 1536700 h 17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300" h="1794064">
                <a:moveTo>
                  <a:pt x="0" y="0"/>
                </a:moveTo>
                <a:cubicBezTo>
                  <a:pt x="19050" y="855133"/>
                  <a:pt x="38100" y="1710267"/>
                  <a:pt x="254000" y="1790700"/>
                </a:cubicBezTo>
                <a:cubicBezTo>
                  <a:pt x="469900" y="1871133"/>
                  <a:pt x="980017" y="482600"/>
                  <a:pt x="1295400" y="482600"/>
                </a:cubicBezTo>
                <a:cubicBezTo>
                  <a:pt x="1610783" y="482600"/>
                  <a:pt x="1879600" y="1769533"/>
                  <a:pt x="2146300" y="1790700"/>
                </a:cubicBezTo>
                <a:cubicBezTo>
                  <a:pt x="2413000" y="1811867"/>
                  <a:pt x="2578100" y="651933"/>
                  <a:pt x="2895600" y="609600"/>
                </a:cubicBezTo>
                <a:cubicBezTo>
                  <a:pt x="3213100" y="567267"/>
                  <a:pt x="3860800" y="1386417"/>
                  <a:pt x="4051300" y="1536700"/>
                </a:cubicBezTo>
              </a:path>
            </a:pathLst>
          </a:cu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p:nvGrpSpPr>
        <p:grpSpPr>
          <a:xfrm>
            <a:off x="8826210" y="4938016"/>
            <a:ext cx="443972" cy="462681"/>
            <a:chOff x="8826210" y="4938016"/>
            <a:chExt cx="443972" cy="462681"/>
          </a:xfrm>
        </p:grpSpPr>
        <p:pic>
          <p:nvPicPr>
            <p:cNvPr id="11" name="Picture 12" descr="Image result for e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210" y="4994564"/>
              <a:ext cx="406133" cy="40613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9090182" y="493801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t>1</a:t>
              </a:r>
            </a:p>
          </p:txBody>
        </p:sp>
      </p:grpSp>
      <p:grpSp>
        <p:nvGrpSpPr>
          <p:cNvPr id="3" name="Group 2"/>
          <p:cNvGrpSpPr/>
          <p:nvPr/>
        </p:nvGrpSpPr>
        <p:grpSpPr>
          <a:xfrm>
            <a:off x="1873023" y="2060499"/>
            <a:ext cx="2906528" cy="4061355"/>
            <a:chOff x="1404938" y="2006069"/>
            <a:chExt cx="2906528" cy="4061355"/>
          </a:xfrm>
        </p:grpSpPr>
        <p:sp>
          <p:nvSpPr>
            <p:cNvPr id="6" name="Rectangle 5"/>
            <p:cNvSpPr/>
            <p:nvPr/>
          </p:nvSpPr>
          <p:spPr>
            <a:xfrm>
              <a:off x="1404938" y="2006069"/>
              <a:ext cx="2906528" cy="4061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641339" y="2256734"/>
              <a:ext cx="2444886" cy="381692"/>
            </a:xfrm>
            <a:prstGeom prst="rect">
              <a:avLst/>
            </a:prstGeom>
            <a:noFill/>
          </p:spPr>
          <p:txBody>
            <a:bodyPr wrap="none" lIns="0" tIns="0" rIns="0" bIns="0" rtlCol="0">
              <a:noAutofit/>
            </a:bodyPr>
            <a:lstStyle/>
            <a:p>
              <a:r>
                <a:rPr lang="en-CA" sz="1800" b="1" dirty="0" smtClean="0">
                  <a:solidFill>
                    <a:schemeClr val="tx2"/>
                  </a:solidFill>
                </a:rPr>
                <a:t>Notice of Assessment</a:t>
              </a:r>
            </a:p>
          </p:txBody>
        </p:sp>
        <p:sp>
          <p:nvSpPr>
            <p:cNvPr id="13" name="TextBox 12"/>
            <p:cNvSpPr txBox="1"/>
            <p:nvPr/>
          </p:nvSpPr>
          <p:spPr>
            <a:xfrm>
              <a:off x="1626234" y="2638426"/>
              <a:ext cx="2374266" cy="2943224"/>
            </a:xfrm>
            <a:prstGeom prst="rect">
              <a:avLst/>
            </a:prstGeom>
            <a:noFill/>
          </p:spPr>
          <p:txBody>
            <a:bodyPr wrap="square" lIns="0" tIns="0" rIns="0" bIns="0" rtlCol="0">
              <a:noAutofit/>
            </a:bodyPr>
            <a:lstStyle/>
            <a:p>
              <a:r>
                <a:rPr lang="en-CA" sz="700" dirty="0" smtClean="0"/>
                <a:t>Lorem </a:t>
              </a:r>
              <a:r>
                <a:rPr lang="en-CA" sz="700" dirty="0"/>
                <a:t>ipsum dolor sit </a:t>
              </a:r>
              <a:r>
                <a:rPr lang="en-CA" sz="700" dirty="0" err="1"/>
                <a:t>amet</a:t>
              </a:r>
              <a:r>
                <a:rPr lang="en-CA" sz="700" dirty="0"/>
                <a:t>, </a:t>
              </a:r>
              <a:r>
                <a:rPr lang="en-CA" sz="700" dirty="0" err="1"/>
                <a:t>consectetur</a:t>
              </a:r>
              <a:r>
                <a:rPr lang="en-CA" sz="700" dirty="0"/>
                <a:t> </a:t>
              </a:r>
              <a:r>
                <a:rPr lang="en-CA" sz="700" dirty="0" err="1"/>
                <a:t>adipiscing</a:t>
              </a:r>
              <a:r>
                <a:rPr lang="en-CA" sz="700" dirty="0"/>
                <a:t> </a:t>
              </a:r>
              <a:r>
                <a:rPr lang="en-CA" sz="700" dirty="0" err="1"/>
                <a:t>elit</a:t>
              </a:r>
              <a:r>
                <a:rPr lang="en-CA" sz="700" dirty="0"/>
                <a:t>. </a:t>
              </a:r>
              <a:r>
                <a:rPr lang="en-CA" sz="700" dirty="0" err="1"/>
                <a:t>Pellentesque</a:t>
              </a:r>
              <a:r>
                <a:rPr lang="en-CA" sz="700" dirty="0"/>
                <a:t> </a:t>
              </a:r>
              <a:r>
                <a:rPr lang="en-CA" sz="700" dirty="0" err="1"/>
                <a:t>purus</a:t>
              </a:r>
              <a:r>
                <a:rPr lang="en-CA" sz="700" dirty="0"/>
                <a:t> </a:t>
              </a:r>
              <a:r>
                <a:rPr lang="en-CA" sz="700" dirty="0" err="1"/>
                <a:t>velit</a:t>
              </a:r>
              <a:r>
                <a:rPr lang="en-CA" sz="700" dirty="0"/>
                <a:t>, </a:t>
              </a:r>
              <a:r>
                <a:rPr lang="en-CA" sz="700" dirty="0" err="1"/>
                <a:t>imperdiet</a:t>
              </a:r>
              <a:r>
                <a:rPr lang="en-CA" sz="700" dirty="0"/>
                <a:t> ac </a:t>
              </a:r>
              <a:r>
                <a:rPr lang="en-CA" sz="700" dirty="0" err="1"/>
                <a:t>dignissim</a:t>
              </a:r>
              <a:r>
                <a:rPr lang="en-CA" sz="700" dirty="0"/>
                <a:t> a, </a:t>
              </a:r>
              <a:r>
                <a:rPr lang="en-CA" sz="700" dirty="0" err="1"/>
                <a:t>ultricies</a:t>
              </a:r>
              <a:r>
                <a:rPr lang="en-CA" sz="700" dirty="0"/>
                <a:t> </a:t>
              </a:r>
              <a:r>
                <a:rPr lang="en-CA" sz="700" dirty="0" err="1"/>
                <a:t>sed</a:t>
              </a:r>
              <a:r>
                <a:rPr lang="en-CA" sz="700" dirty="0"/>
                <a:t> </a:t>
              </a:r>
              <a:r>
                <a:rPr lang="en-CA" sz="700" dirty="0" err="1"/>
                <a:t>risus</a:t>
              </a:r>
              <a:r>
                <a:rPr lang="en-CA" sz="700" dirty="0"/>
                <a:t>. In </a:t>
              </a:r>
              <a:r>
                <a:rPr lang="en-CA" sz="700" dirty="0" err="1"/>
                <a:t>hac</a:t>
              </a:r>
              <a:r>
                <a:rPr lang="en-CA" sz="700" dirty="0"/>
                <a:t> </a:t>
              </a:r>
              <a:r>
                <a:rPr lang="en-CA" sz="700" dirty="0" err="1"/>
                <a:t>habitasse</a:t>
              </a:r>
              <a:r>
                <a:rPr lang="en-CA" sz="700" dirty="0"/>
                <a:t> </a:t>
              </a:r>
              <a:r>
                <a:rPr lang="en-CA" sz="700" dirty="0" err="1"/>
                <a:t>platea</a:t>
              </a:r>
              <a:r>
                <a:rPr lang="en-CA" sz="700" dirty="0"/>
                <a:t> </a:t>
              </a:r>
              <a:r>
                <a:rPr lang="en-CA" sz="700" dirty="0" err="1"/>
                <a:t>dictumst</a:t>
              </a:r>
              <a:r>
                <a:rPr lang="en-CA" sz="700" dirty="0"/>
                <a:t>. Integer </a:t>
              </a:r>
              <a:r>
                <a:rPr lang="en-CA" sz="700" dirty="0" err="1"/>
                <a:t>lobortis</a:t>
              </a:r>
              <a:r>
                <a:rPr lang="en-CA" sz="700" dirty="0"/>
                <a:t> a dui ac </a:t>
              </a:r>
              <a:r>
                <a:rPr lang="en-CA" sz="700" dirty="0" err="1"/>
                <a:t>pellentesque</a:t>
              </a:r>
              <a:r>
                <a:rPr lang="en-CA" sz="700" dirty="0"/>
                <a:t>. </a:t>
              </a:r>
              <a:r>
                <a:rPr lang="en-CA" sz="700" dirty="0" err="1"/>
                <a:t>Sed</a:t>
              </a:r>
              <a:r>
                <a:rPr lang="en-CA" sz="700" dirty="0"/>
                <a:t> </a:t>
              </a:r>
              <a:r>
                <a:rPr lang="en-CA" sz="700" dirty="0" err="1"/>
                <a:t>rhoncus</a:t>
              </a:r>
              <a:r>
                <a:rPr lang="en-CA" sz="700" dirty="0"/>
                <a:t> lorem </a:t>
              </a:r>
              <a:r>
                <a:rPr lang="en-CA" sz="700" dirty="0" err="1"/>
                <a:t>nisl</a:t>
              </a:r>
              <a:r>
                <a:rPr lang="en-CA" sz="700" dirty="0"/>
                <a:t>, at </a:t>
              </a:r>
              <a:r>
                <a:rPr lang="en-CA" sz="700" dirty="0" err="1"/>
                <a:t>aliquet</a:t>
              </a:r>
              <a:r>
                <a:rPr lang="en-CA" sz="700" dirty="0"/>
                <a:t> </a:t>
              </a:r>
              <a:r>
                <a:rPr lang="en-CA" sz="700" dirty="0" err="1"/>
                <a:t>nulla</a:t>
              </a:r>
              <a:r>
                <a:rPr lang="en-CA" sz="700" dirty="0"/>
                <a:t> </a:t>
              </a:r>
              <a:r>
                <a:rPr lang="en-CA" sz="700" dirty="0" err="1"/>
                <a:t>posuere</a:t>
              </a:r>
              <a:r>
                <a:rPr lang="en-CA" sz="700" dirty="0"/>
                <a:t> </a:t>
              </a:r>
              <a:r>
                <a:rPr lang="en-CA" sz="700" dirty="0" err="1"/>
                <a:t>ut.</a:t>
              </a:r>
              <a:r>
                <a:rPr lang="en-CA" sz="700" dirty="0"/>
                <a:t> Nunc </a:t>
              </a:r>
              <a:r>
                <a:rPr lang="en-CA" sz="700" dirty="0" err="1"/>
                <a:t>dapibus</a:t>
              </a:r>
              <a:r>
                <a:rPr lang="en-CA" sz="700" dirty="0"/>
                <a:t> dolor ac </a:t>
              </a:r>
              <a:r>
                <a:rPr lang="en-CA" sz="700" dirty="0" err="1"/>
                <a:t>neque</a:t>
              </a:r>
              <a:r>
                <a:rPr lang="en-CA" sz="700" dirty="0"/>
                <a:t> </a:t>
              </a:r>
              <a:r>
                <a:rPr lang="en-CA" sz="700" dirty="0" err="1"/>
                <a:t>blandit</a:t>
              </a:r>
              <a:r>
                <a:rPr lang="en-CA" sz="700" dirty="0"/>
                <a:t> </a:t>
              </a:r>
              <a:r>
                <a:rPr lang="en-CA" sz="700" dirty="0" err="1"/>
                <a:t>dignissim</a:t>
              </a:r>
              <a:r>
                <a:rPr lang="en-CA" sz="700" dirty="0"/>
                <a:t>. </a:t>
              </a:r>
              <a:r>
                <a:rPr lang="en-CA" sz="700" dirty="0" err="1"/>
                <a:t>Duis</a:t>
              </a:r>
              <a:r>
                <a:rPr lang="en-CA" sz="700" dirty="0"/>
                <a:t> maximus </a:t>
              </a:r>
              <a:r>
                <a:rPr lang="en-CA" sz="700" dirty="0" err="1"/>
                <a:t>bibendum</a:t>
              </a:r>
              <a:r>
                <a:rPr lang="en-CA" sz="700" dirty="0"/>
                <a:t> </a:t>
              </a:r>
              <a:r>
                <a:rPr lang="en-CA" sz="700" dirty="0" err="1"/>
                <a:t>tincidunt</a:t>
              </a:r>
              <a:r>
                <a:rPr lang="en-CA" sz="700" dirty="0"/>
                <a:t>. </a:t>
              </a:r>
              <a:r>
                <a:rPr lang="en-CA" sz="700" dirty="0" err="1"/>
                <a:t>Donec</a:t>
              </a:r>
              <a:r>
                <a:rPr lang="en-CA" sz="700" dirty="0"/>
                <a:t> </a:t>
              </a:r>
              <a:r>
                <a:rPr lang="en-CA" sz="700" dirty="0" err="1"/>
                <a:t>vel</a:t>
              </a:r>
              <a:r>
                <a:rPr lang="en-CA" sz="700" dirty="0"/>
                <a:t> </a:t>
              </a:r>
              <a:r>
                <a:rPr lang="en-CA" sz="700" dirty="0" err="1"/>
                <a:t>eros</a:t>
              </a:r>
              <a:r>
                <a:rPr lang="en-CA" sz="700" dirty="0"/>
                <a:t> </a:t>
              </a:r>
              <a:r>
                <a:rPr lang="en-CA" sz="700" dirty="0" err="1"/>
                <a:t>fermentum</a:t>
              </a:r>
              <a:r>
                <a:rPr lang="en-CA" sz="700" dirty="0"/>
                <a:t>, </a:t>
              </a:r>
              <a:r>
                <a:rPr lang="en-CA" sz="700" dirty="0" err="1"/>
                <a:t>lobortis</a:t>
              </a:r>
              <a:r>
                <a:rPr lang="en-CA" sz="700" dirty="0"/>
                <a:t> nisi </a:t>
              </a:r>
              <a:r>
                <a:rPr lang="en-CA" sz="700" dirty="0" err="1"/>
                <a:t>faucibus</a:t>
              </a:r>
              <a:r>
                <a:rPr lang="en-CA" sz="700" dirty="0"/>
                <a:t>, </a:t>
              </a:r>
              <a:r>
                <a:rPr lang="en-CA" sz="700" dirty="0" err="1"/>
                <a:t>vehicula</a:t>
              </a:r>
              <a:r>
                <a:rPr lang="en-CA" sz="700" dirty="0"/>
                <a:t> </a:t>
              </a:r>
              <a:r>
                <a:rPr lang="en-CA" sz="700" dirty="0" err="1"/>
                <a:t>arcu</a:t>
              </a:r>
              <a:r>
                <a:rPr lang="en-CA" sz="700" dirty="0"/>
                <a:t>. </a:t>
              </a:r>
              <a:r>
                <a:rPr lang="en-CA" sz="700" dirty="0" err="1"/>
                <a:t>Praesent</a:t>
              </a:r>
              <a:r>
                <a:rPr lang="en-CA" sz="700" dirty="0"/>
                <a:t> </a:t>
              </a:r>
              <a:r>
                <a:rPr lang="en-CA" sz="700" dirty="0" err="1"/>
                <a:t>tristique</a:t>
              </a:r>
              <a:r>
                <a:rPr lang="en-CA" sz="700" dirty="0"/>
                <a:t>, </a:t>
              </a:r>
              <a:r>
                <a:rPr lang="en-CA" sz="700" dirty="0" err="1"/>
                <a:t>urna</a:t>
              </a:r>
              <a:r>
                <a:rPr lang="en-CA" sz="700" dirty="0"/>
                <a:t> porta </a:t>
              </a:r>
              <a:r>
                <a:rPr lang="en-CA" sz="700" dirty="0" err="1"/>
                <a:t>rhoncus</a:t>
              </a:r>
              <a:r>
                <a:rPr lang="en-CA" sz="700" dirty="0"/>
                <a:t> </a:t>
              </a:r>
              <a:r>
                <a:rPr lang="en-CA" sz="700" dirty="0" err="1"/>
                <a:t>faucibus</a:t>
              </a:r>
              <a:r>
                <a:rPr lang="en-CA" sz="700" dirty="0"/>
                <a:t>, </a:t>
              </a:r>
              <a:r>
                <a:rPr lang="en-CA" sz="700" dirty="0" err="1"/>
                <a:t>sem</a:t>
              </a:r>
              <a:r>
                <a:rPr lang="en-CA" sz="700" dirty="0"/>
                <a:t> ex </a:t>
              </a:r>
              <a:r>
                <a:rPr lang="en-CA" sz="700" dirty="0" err="1"/>
                <a:t>feugiat</a:t>
              </a:r>
              <a:r>
                <a:rPr lang="en-CA" sz="700" dirty="0"/>
                <a:t> </a:t>
              </a:r>
              <a:r>
                <a:rPr lang="en-CA" sz="700" dirty="0" err="1"/>
                <a:t>est</a:t>
              </a:r>
              <a:r>
                <a:rPr lang="en-CA" sz="700" dirty="0"/>
                <a:t>, </a:t>
              </a:r>
              <a:r>
                <a:rPr lang="en-CA" sz="700" dirty="0" err="1"/>
                <a:t>eu</a:t>
              </a:r>
              <a:r>
                <a:rPr lang="en-CA" sz="700" dirty="0"/>
                <a:t> </a:t>
              </a:r>
              <a:r>
                <a:rPr lang="en-CA" sz="700" dirty="0" err="1"/>
                <a:t>pretium</a:t>
              </a:r>
              <a:r>
                <a:rPr lang="en-CA" sz="700" dirty="0"/>
                <a:t> </a:t>
              </a:r>
              <a:r>
                <a:rPr lang="en-CA" sz="700" dirty="0" err="1"/>
                <a:t>urna</a:t>
              </a:r>
              <a:r>
                <a:rPr lang="en-CA" sz="700" dirty="0"/>
                <a:t> </a:t>
              </a:r>
              <a:r>
                <a:rPr lang="en-CA" sz="700" dirty="0" err="1"/>
                <a:t>risus</a:t>
              </a:r>
              <a:r>
                <a:rPr lang="en-CA" sz="700" dirty="0"/>
                <a:t> </a:t>
              </a:r>
              <a:r>
                <a:rPr lang="en-CA" sz="700" dirty="0" err="1"/>
                <a:t>nec</a:t>
              </a:r>
              <a:r>
                <a:rPr lang="en-CA" sz="700" dirty="0"/>
                <a:t> </a:t>
              </a:r>
              <a:r>
                <a:rPr lang="en-CA" sz="700" dirty="0" err="1"/>
                <a:t>tortor</a:t>
              </a:r>
              <a:r>
                <a:rPr lang="en-CA" sz="700" dirty="0"/>
                <a:t>. </a:t>
              </a:r>
              <a:r>
                <a:rPr lang="en-CA" sz="700" dirty="0" err="1"/>
                <a:t>Sed</a:t>
              </a:r>
              <a:r>
                <a:rPr lang="en-CA" sz="700" dirty="0"/>
                <a:t> non magna nisi. </a:t>
              </a:r>
              <a:r>
                <a:rPr lang="en-CA" sz="700" dirty="0" err="1"/>
                <a:t>Sed</a:t>
              </a:r>
              <a:r>
                <a:rPr lang="en-CA" sz="700" dirty="0"/>
                <a:t> </a:t>
              </a:r>
              <a:r>
                <a:rPr lang="en-CA" sz="700" dirty="0" err="1"/>
                <a:t>elementum</a:t>
              </a:r>
              <a:r>
                <a:rPr lang="en-CA" sz="700" dirty="0"/>
                <a:t> </a:t>
              </a:r>
              <a:r>
                <a:rPr lang="en-CA" sz="700" dirty="0" err="1"/>
                <a:t>auctor</a:t>
              </a:r>
              <a:r>
                <a:rPr lang="en-CA" sz="700" dirty="0"/>
                <a:t> </a:t>
              </a:r>
              <a:r>
                <a:rPr lang="en-CA" sz="700" dirty="0" err="1"/>
                <a:t>purus</a:t>
              </a:r>
              <a:r>
                <a:rPr lang="en-CA" sz="700" dirty="0"/>
                <a:t>, ac </a:t>
              </a:r>
              <a:r>
                <a:rPr lang="en-CA" sz="700" dirty="0" err="1"/>
                <a:t>viverra</a:t>
              </a:r>
              <a:r>
                <a:rPr lang="en-CA" sz="700" dirty="0"/>
                <a:t> </a:t>
              </a:r>
              <a:r>
                <a:rPr lang="en-CA" sz="700" dirty="0" err="1"/>
                <a:t>odio</a:t>
              </a:r>
              <a:r>
                <a:rPr lang="en-CA" sz="700" dirty="0"/>
                <a:t> </a:t>
              </a:r>
              <a:r>
                <a:rPr lang="en-CA" sz="700" dirty="0" err="1"/>
                <a:t>ullamcorper</a:t>
              </a:r>
              <a:r>
                <a:rPr lang="en-CA" sz="700" dirty="0"/>
                <a:t> id. </a:t>
              </a:r>
              <a:r>
                <a:rPr lang="en-CA" sz="700" dirty="0" err="1"/>
                <a:t>Quisque</a:t>
              </a:r>
              <a:r>
                <a:rPr lang="en-CA" sz="700" dirty="0"/>
                <a:t> </a:t>
              </a:r>
              <a:r>
                <a:rPr lang="en-CA" sz="700" dirty="0" err="1"/>
                <a:t>ultrices</a:t>
              </a:r>
              <a:r>
                <a:rPr lang="en-CA" sz="700" dirty="0"/>
                <a:t> </a:t>
              </a:r>
              <a:r>
                <a:rPr lang="en-CA" sz="700" dirty="0" err="1"/>
                <a:t>mauris</a:t>
              </a:r>
              <a:r>
                <a:rPr lang="en-CA" sz="700" dirty="0"/>
                <a:t> </a:t>
              </a:r>
              <a:r>
                <a:rPr lang="en-CA" sz="700" dirty="0" err="1"/>
                <a:t>ut</a:t>
              </a:r>
              <a:r>
                <a:rPr lang="en-CA" sz="700" dirty="0"/>
                <a:t> ligula </a:t>
              </a:r>
              <a:r>
                <a:rPr lang="en-CA" sz="700" dirty="0" err="1"/>
                <a:t>dignissim</a:t>
              </a:r>
              <a:r>
                <a:rPr lang="en-CA" sz="700" dirty="0"/>
                <a:t> </a:t>
              </a:r>
              <a:r>
                <a:rPr lang="en-CA" sz="700" dirty="0" err="1"/>
                <a:t>imperdiet</a:t>
              </a:r>
              <a:r>
                <a:rPr lang="en-CA" sz="700" dirty="0"/>
                <a:t>. </a:t>
              </a:r>
              <a:r>
                <a:rPr lang="en-CA" sz="700" dirty="0" err="1"/>
                <a:t>Morbi</a:t>
              </a:r>
              <a:r>
                <a:rPr lang="en-CA" sz="700" dirty="0"/>
                <a:t> </a:t>
              </a:r>
              <a:r>
                <a:rPr lang="en-CA" sz="700" dirty="0" err="1"/>
                <a:t>feugiat</a:t>
              </a:r>
              <a:r>
                <a:rPr lang="en-CA" sz="700" dirty="0"/>
                <a:t> </a:t>
              </a:r>
              <a:r>
                <a:rPr lang="en-CA" sz="700" dirty="0" err="1"/>
                <a:t>viverra</a:t>
              </a:r>
              <a:r>
                <a:rPr lang="en-CA" sz="700" dirty="0"/>
                <a:t> </a:t>
              </a:r>
              <a:r>
                <a:rPr lang="en-CA" sz="700" dirty="0" err="1"/>
                <a:t>enim</a:t>
              </a:r>
              <a:r>
                <a:rPr lang="en-CA" sz="700" dirty="0"/>
                <a:t>. Maecenas et </a:t>
              </a:r>
              <a:r>
                <a:rPr lang="en-CA" sz="700" dirty="0" err="1"/>
                <a:t>facilisis</a:t>
              </a:r>
              <a:r>
                <a:rPr lang="en-CA" sz="700" dirty="0"/>
                <a:t> </a:t>
              </a:r>
              <a:r>
                <a:rPr lang="en-CA" sz="700" dirty="0" err="1"/>
                <a:t>orci</a:t>
              </a:r>
              <a:r>
                <a:rPr lang="en-CA" sz="700" dirty="0"/>
                <a:t>, at </a:t>
              </a:r>
              <a:r>
                <a:rPr lang="en-CA" sz="700" dirty="0" err="1"/>
                <a:t>efficitur</a:t>
              </a:r>
              <a:r>
                <a:rPr lang="en-CA" sz="700" dirty="0"/>
                <a:t> </a:t>
              </a:r>
              <a:r>
                <a:rPr lang="en-CA" sz="700" dirty="0" err="1"/>
                <a:t>urna</a:t>
              </a:r>
              <a:r>
                <a:rPr lang="en-CA" sz="700" dirty="0" smtClean="0"/>
                <a:t>.</a:t>
              </a:r>
            </a:p>
            <a:p>
              <a:endParaRPr lang="en-CA" sz="700" dirty="0"/>
            </a:p>
            <a:p>
              <a:r>
                <a:rPr lang="en-CA" sz="700" dirty="0" err="1"/>
                <a:t>Pellentesque</a:t>
              </a:r>
              <a:r>
                <a:rPr lang="en-CA" sz="700" dirty="0"/>
                <a:t> habitant </a:t>
              </a:r>
              <a:r>
                <a:rPr lang="en-CA" sz="700" dirty="0" err="1"/>
                <a:t>morbi</a:t>
              </a:r>
              <a:r>
                <a:rPr lang="en-CA" sz="700" dirty="0"/>
                <a:t> </a:t>
              </a:r>
              <a:r>
                <a:rPr lang="en-CA" sz="700" dirty="0" err="1"/>
                <a:t>tristique</a:t>
              </a:r>
              <a:r>
                <a:rPr lang="en-CA" sz="700" dirty="0"/>
                <a:t> </a:t>
              </a:r>
              <a:r>
                <a:rPr lang="en-CA" sz="700" dirty="0" err="1"/>
                <a:t>senectus</a:t>
              </a:r>
              <a:r>
                <a:rPr lang="en-CA" sz="700" dirty="0"/>
                <a:t> et </a:t>
              </a:r>
              <a:r>
                <a:rPr lang="en-CA" sz="700" dirty="0" err="1"/>
                <a:t>netus</a:t>
              </a:r>
              <a:r>
                <a:rPr lang="en-CA" sz="700" dirty="0"/>
                <a:t> et </a:t>
              </a:r>
              <a:r>
                <a:rPr lang="en-CA" sz="700" dirty="0" err="1"/>
                <a:t>malesuada</a:t>
              </a:r>
              <a:r>
                <a:rPr lang="en-CA" sz="700" dirty="0"/>
                <a:t> fames ac </a:t>
              </a:r>
              <a:r>
                <a:rPr lang="en-CA" sz="700" dirty="0" err="1"/>
                <a:t>turpis</a:t>
              </a:r>
              <a:r>
                <a:rPr lang="en-CA" sz="700" dirty="0"/>
                <a:t> </a:t>
              </a:r>
              <a:r>
                <a:rPr lang="en-CA" sz="700" dirty="0" err="1"/>
                <a:t>egestas</a:t>
              </a:r>
              <a:r>
                <a:rPr lang="en-CA" sz="700" dirty="0"/>
                <a:t>. </a:t>
              </a:r>
              <a:r>
                <a:rPr lang="en-CA" sz="700" dirty="0" err="1"/>
                <a:t>Sed</a:t>
              </a:r>
              <a:r>
                <a:rPr lang="en-CA" sz="700" dirty="0"/>
                <a:t> </a:t>
              </a:r>
              <a:r>
                <a:rPr lang="en-CA" sz="700" dirty="0" err="1"/>
                <a:t>mattis</a:t>
              </a:r>
              <a:r>
                <a:rPr lang="en-CA" sz="700" dirty="0"/>
                <a:t> </a:t>
              </a:r>
              <a:r>
                <a:rPr lang="en-CA" sz="700" dirty="0" err="1"/>
                <a:t>tortor</a:t>
              </a:r>
              <a:r>
                <a:rPr lang="en-CA" sz="700" dirty="0"/>
                <a:t> </a:t>
              </a:r>
              <a:r>
                <a:rPr lang="en-CA" sz="700" dirty="0" err="1"/>
                <a:t>massa</a:t>
              </a:r>
              <a:r>
                <a:rPr lang="en-CA" sz="700" dirty="0"/>
                <a:t>, at </a:t>
              </a:r>
              <a:r>
                <a:rPr lang="en-CA" sz="700" dirty="0" err="1"/>
                <a:t>fringilla</a:t>
              </a:r>
              <a:r>
                <a:rPr lang="en-CA" sz="700" dirty="0"/>
                <a:t> ante </a:t>
              </a:r>
              <a:r>
                <a:rPr lang="en-CA" sz="700" dirty="0" err="1"/>
                <a:t>varius</a:t>
              </a:r>
              <a:r>
                <a:rPr lang="en-CA" sz="700" dirty="0"/>
                <a:t> sit </a:t>
              </a:r>
              <a:r>
                <a:rPr lang="en-CA" sz="700" dirty="0" err="1"/>
                <a:t>amet</a:t>
              </a:r>
              <a:r>
                <a:rPr lang="en-CA" sz="700" dirty="0"/>
                <a:t>. </a:t>
              </a:r>
              <a:r>
                <a:rPr lang="en-CA" sz="700" dirty="0" err="1"/>
                <a:t>Morbi</a:t>
              </a:r>
              <a:r>
                <a:rPr lang="en-CA" sz="700" dirty="0"/>
                <a:t> </a:t>
              </a:r>
              <a:r>
                <a:rPr lang="en-CA" sz="700" dirty="0" err="1"/>
                <a:t>faucibus</a:t>
              </a:r>
              <a:r>
                <a:rPr lang="en-CA" sz="700" dirty="0"/>
                <a:t> </a:t>
              </a:r>
              <a:r>
                <a:rPr lang="en-CA" sz="700" dirty="0" err="1"/>
                <a:t>feugiat</a:t>
              </a:r>
              <a:r>
                <a:rPr lang="en-CA" sz="700" dirty="0"/>
                <a:t> </a:t>
              </a:r>
              <a:r>
                <a:rPr lang="en-CA" sz="700" dirty="0" err="1"/>
                <a:t>massa</a:t>
              </a:r>
              <a:r>
                <a:rPr lang="en-CA" sz="700" dirty="0"/>
                <a:t>. In id </a:t>
              </a:r>
              <a:r>
                <a:rPr lang="en-CA" sz="700" dirty="0" err="1"/>
                <a:t>rutrum</a:t>
              </a:r>
              <a:r>
                <a:rPr lang="en-CA" sz="700" dirty="0"/>
                <a:t> lacus, at </a:t>
              </a:r>
              <a:r>
                <a:rPr lang="en-CA" sz="700" dirty="0" err="1"/>
                <a:t>mattis</a:t>
              </a:r>
              <a:r>
                <a:rPr lang="en-CA" sz="700" dirty="0"/>
                <a:t> </a:t>
              </a:r>
              <a:r>
                <a:rPr lang="en-CA" sz="700" dirty="0" err="1"/>
                <a:t>purus</a:t>
              </a:r>
              <a:r>
                <a:rPr lang="en-CA" sz="700" dirty="0"/>
                <a:t>. </a:t>
              </a:r>
              <a:r>
                <a:rPr lang="en-CA" sz="700" dirty="0" err="1"/>
                <a:t>Interdum</a:t>
              </a:r>
              <a:r>
                <a:rPr lang="en-CA" sz="700" dirty="0"/>
                <a:t> et </a:t>
              </a:r>
              <a:r>
                <a:rPr lang="en-CA" sz="700" dirty="0" err="1"/>
                <a:t>malesuada</a:t>
              </a:r>
              <a:r>
                <a:rPr lang="en-CA" sz="700" dirty="0"/>
                <a:t> fames ac ante ipsum </a:t>
              </a:r>
              <a:r>
                <a:rPr lang="en-CA" sz="700" dirty="0" err="1"/>
                <a:t>primis</a:t>
              </a:r>
              <a:r>
                <a:rPr lang="en-CA" sz="700" dirty="0"/>
                <a:t> in </a:t>
              </a:r>
              <a:r>
                <a:rPr lang="en-CA" sz="700" dirty="0" err="1"/>
                <a:t>faucibus</a:t>
              </a:r>
              <a:r>
                <a:rPr lang="en-CA" sz="700" dirty="0"/>
                <a:t>. </a:t>
              </a:r>
              <a:r>
                <a:rPr lang="en-CA" sz="700" dirty="0" err="1"/>
                <a:t>Nullam</a:t>
              </a:r>
              <a:r>
                <a:rPr lang="en-CA" sz="700" dirty="0"/>
                <a:t> </a:t>
              </a:r>
              <a:r>
                <a:rPr lang="en-CA" sz="700" dirty="0" err="1"/>
                <a:t>mollis</a:t>
              </a:r>
              <a:r>
                <a:rPr lang="en-CA" sz="700" dirty="0"/>
                <a:t>, </a:t>
              </a:r>
              <a:r>
                <a:rPr lang="en-CA" sz="700" dirty="0" err="1"/>
                <a:t>neque</a:t>
              </a:r>
              <a:r>
                <a:rPr lang="en-CA" sz="700" dirty="0"/>
                <a:t> </a:t>
              </a:r>
              <a:r>
                <a:rPr lang="en-CA" sz="700" dirty="0" err="1"/>
                <a:t>sed</a:t>
              </a:r>
              <a:r>
                <a:rPr lang="en-CA" sz="700" dirty="0"/>
                <a:t> </a:t>
              </a:r>
              <a:r>
                <a:rPr lang="en-CA" sz="700" dirty="0" err="1"/>
                <a:t>laoreet</a:t>
              </a:r>
              <a:r>
                <a:rPr lang="en-CA" sz="700" dirty="0"/>
                <a:t> </a:t>
              </a:r>
              <a:r>
                <a:rPr lang="en-CA" sz="700" dirty="0" err="1"/>
                <a:t>vehicula</a:t>
              </a:r>
              <a:r>
                <a:rPr lang="en-CA" sz="700" dirty="0"/>
                <a:t>, </a:t>
              </a:r>
              <a:r>
                <a:rPr lang="en-CA" sz="700" dirty="0" err="1"/>
                <a:t>massa</a:t>
              </a:r>
              <a:r>
                <a:rPr lang="en-CA" sz="700" dirty="0"/>
                <a:t> </a:t>
              </a:r>
              <a:r>
                <a:rPr lang="en-CA" sz="700" dirty="0" err="1"/>
                <a:t>nibh</a:t>
              </a:r>
              <a:r>
                <a:rPr lang="en-CA" sz="700" dirty="0"/>
                <a:t> </a:t>
              </a:r>
              <a:r>
                <a:rPr lang="en-CA" sz="700" dirty="0" err="1"/>
                <a:t>mollis</a:t>
              </a:r>
              <a:r>
                <a:rPr lang="en-CA" sz="700" dirty="0"/>
                <a:t> </a:t>
              </a:r>
              <a:r>
                <a:rPr lang="en-CA" sz="700" dirty="0" err="1"/>
                <a:t>eros</a:t>
              </a:r>
              <a:r>
                <a:rPr lang="en-CA" sz="700" dirty="0"/>
                <a:t>, </a:t>
              </a:r>
              <a:r>
                <a:rPr lang="en-CA" sz="700" dirty="0" err="1"/>
                <a:t>eget</a:t>
              </a:r>
              <a:r>
                <a:rPr lang="en-CA" sz="700" dirty="0"/>
                <a:t> </a:t>
              </a:r>
              <a:r>
                <a:rPr lang="en-CA" sz="700" dirty="0" err="1"/>
                <a:t>tempor</a:t>
              </a:r>
              <a:r>
                <a:rPr lang="en-CA" sz="700" dirty="0"/>
                <a:t> dui </a:t>
              </a:r>
              <a:r>
                <a:rPr lang="en-CA" sz="700" dirty="0" err="1"/>
                <a:t>sapien</a:t>
              </a:r>
              <a:r>
                <a:rPr lang="en-CA" sz="700" dirty="0"/>
                <a:t> </a:t>
              </a:r>
              <a:r>
                <a:rPr lang="en-CA" sz="700" dirty="0" err="1"/>
                <a:t>nec</a:t>
              </a:r>
              <a:r>
                <a:rPr lang="en-CA" sz="700" dirty="0"/>
                <a:t> ligula. </a:t>
              </a:r>
              <a:r>
                <a:rPr lang="en-CA" sz="700" dirty="0" err="1"/>
                <a:t>Proin</a:t>
              </a:r>
              <a:r>
                <a:rPr lang="en-CA" sz="700" dirty="0"/>
                <a:t> </a:t>
              </a:r>
              <a:r>
                <a:rPr lang="en-CA" sz="700" dirty="0" err="1"/>
                <a:t>molestie</a:t>
              </a:r>
              <a:r>
                <a:rPr lang="en-CA" sz="700" dirty="0"/>
                <a:t> dolor </a:t>
              </a:r>
              <a:r>
                <a:rPr lang="en-CA" sz="700" dirty="0" err="1"/>
                <a:t>eu</a:t>
              </a:r>
              <a:r>
                <a:rPr lang="en-CA" sz="700" dirty="0"/>
                <a:t> </a:t>
              </a:r>
              <a:r>
                <a:rPr lang="en-CA" sz="700" dirty="0" err="1"/>
                <a:t>viverra</a:t>
              </a:r>
              <a:r>
                <a:rPr lang="en-CA" sz="700" dirty="0"/>
                <a:t> </a:t>
              </a:r>
              <a:r>
                <a:rPr lang="en-CA" sz="700" dirty="0" err="1"/>
                <a:t>finibus</a:t>
              </a:r>
              <a:r>
                <a:rPr lang="en-CA" sz="700" dirty="0"/>
                <a:t>. </a:t>
              </a:r>
              <a:r>
                <a:rPr lang="en-CA" sz="700" dirty="0" err="1"/>
                <a:t>Vestibulum</a:t>
              </a:r>
              <a:r>
                <a:rPr lang="en-CA" sz="700" dirty="0"/>
                <a:t> </a:t>
              </a:r>
              <a:r>
                <a:rPr lang="en-CA" sz="700" dirty="0" err="1"/>
                <a:t>auctor</a:t>
              </a:r>
              <a:r>
                <a:rPr lang="en-CA" sz="700" dirty="0"/>
                <a:t>, </a:t>
              </a:r>
              <a:r>
                <a:rPr lang="en-CA" sz="700" dirty="0" err="1"/>
                <a:t>urna</a:t>
              </a:r>
              <a:r>
                <a:rPr lang="en-CA" sz="700" dirty="0"/>
                <a:t> </a:t>
              </a:r>
              <a:r>
                <a:rPr lang="en-CA" sz="700" dirty="0" err="1"/>
                <a:t>sed</a:t>
              </a:r>
              <a:r>
                <a:rPr lang="en-CA" sz="700" dirty="0"/>
                <a:t> </a:t>
              </a:r>
              <a:r>
                <a:rPr lang="en-CA" sz="700" dirty="0" err="1"/>
                <a:t>suscipit</a:t>
              </a:r>
              <a:r>
                <a:rPr lang="en-CA" sz="700" dirty="0"/>
                <a:t> tempus, </a:t>
              </a:r>
              <a:r>
                <a:rPr lang="en-CA" sz="700" dirty="0" err="1"/>
                <a:t>massa</a:t>
              </a:r>
              <a:r>
                <a:rPr lang="en-CA" sz="700" dirty="0"/>
                <a:t> </a:t>
              </a:r>
              <a:r>
                <a:rPr lang="en-CA" sz="700" dirty="0" err="1"/>
                <a:t>nulla</a:t>
              </a:r>
              <a:r>
                <a:rPr lang="en-CA" sz="700" dirty="0"/>
                <a:t> </a:t>
              </a:r>
              <a:r>
                <a:rPr lang="en-CA" sz="700" dirty="0" err="1"/>
                <a:t>ornare</a:t>
              </a:r>
              <a:r>
                <a:rPr lang="en-CA" sz="700" dirty="0"/>
                <a:t> </a:t>
              </a:r>
              <a:r>
                <a:rPr lang="en-CA" sz="700" dirty="0" err="1"/>
                <a:t>urna</a:t>
              </a:r>
              <a:r>
                <a:rPr lang="en-CA" sz="700" dirty="0"/>
                <a:t>, in </a:t>
              </a:r>
              <a:r>
                <a:rPr lang="en-CA" sz="700" dirty="0" err="1"/>
                <a:t>pulvinar</a:t>
              </a:r>
              <a:r>
                <a:rPr lang="en-CA" sz="700" dirty="0"/>
                <a:t> lacus </a:t>
              </a:r>
              <a:r>
                <a:rPr lang="en-CA" sz="700" dirty="0" err="1"/>
                <a:t>eros</a:t>
              </a:r>
              <a:r>
                <a:rPr lang="en-CA" sz="700" dirty="0"/>
                <a:t> </a:t>
              </a:r>
              <a:r>
                <a:rPr lang="en-CA" sz="700" dirty="0" err="1"/>
                <a:t>vel</a:t>
              </a:r>
              <a:r>
                <a:rPr lang="en-CA" sz="700" dirty="0"/>
                <a:t> est. </a:t>
              </a:r>
              <a:r>
                <a:rPr lang="en-CA" sz="700" dirty="0" err="1"/>
                <a:t>Morbi</a:t>
              </a:r>
              <a:r>
                <a:rPr lang="en-CA" sz="700" dirty="0"/>
                <a:t> </a:t>
              </a:r>
              <a:r>
                <a:rPr lang="en-CA" sz="700" dirty="0" err="1"/>
                <a:t>bibendum</a:t>
              </a:r>
              <a:r>
                <a:rPr lang="en-CA" sz="700" dirty="0"/>
                <a:t> </a:t>
              </a:r>
              <a:r>
                <a:rPr lang="en-CA" sz="700" dirty="0" err="1"/>
                <a:t>augue</a:t>
              </a:r>
              <a:r>
                <a:rPr lang="en-CA" sz="700" dirty="0"/>
                <a:t> </a:t>
              </a:r>
              <a:r>
                <a:rPr lang="en-CA" sz="700" dirty="0" err="1"/>
                <a:t>sed</a:t>
              </a:r>
              <a:r>
                <a:rPr lang="en-CA" sz="700" dirty="0"/>
                <a:t> </a:t>
              </a:r>
              <a:r>
                <a:rPr lang="en-CA" sz="700" dirty="0" err="1"/>
                <a:t>justo</a:t>
              </a:r>
              <a:r>
                <a:rPr lang="en-CA" sz="700" dirty="0"/>
                <a:t> </a:t>
              </a:r>
              <a:r>
                <a:rPr lang="en-CA" sz="700" dirty="0" err="1"/>
                <a:t>aliquam</a:t>
              </a:r>
              <a:r>
                <a:rPr lang="en-CA" sz="700" dirty="0"/>
                <a:t> </a:t>
              </a:r>
              <a:r>
                <a:rPr lang="en-CA" sz="700" dirty="0" err="1"/>
                <a:t>venenatis</a:t>
              </a:r>
              <a:r>
                <a:rPr lang="en-CA" sz="700" dirty="0"/>
                <a:t>. Class </a:t>
              </a:r>
              <a:r>
                <a:rPr lang="en-CA" sz="700" dirty="0" err="1"/>
                <a:t>aptent</a:t>
              </a:r>
              <a:r>
                <a:rPr lang="en-CA" sz="700" dirty="0"/>
                <a:t> </a:t>
              </a:r>
              <a:r>
                <a:rPr lang="en-CA" sz="700" dirty="0" err="1"/>
                <a:t>taciti</a:t>
              </a:r>
              <a:r>
                <a:rPr lang="en-CA" sz="700" dirty="0"/>
                <a:t> </a:t>
              </a:r>
              <a:r>
                <a:rPr lang="en-CA" sz="700" dirty="0" err="1"/>
                <a:t>sociosqu</a:t>
              </a:r>
              <a:r>
                <a:rPr lang="en-CA" sz="700" dirty="0"/>
                <a:t> ad </a:t>
              </a:r>
              <a:r>
                <a:rPr lang="en-CA" sz="700" dirty="0" err="1"/>
                <a:t>litora</a:t>
              </a:r>
              <a:r>
                <a:rPr lang="en-CA" sz="700" dirty="0"/>
                <a:t> </a:t>
              </a:r>
              <a:r>
                <a:rPr lang="en-CA" sz="700" dirty="0" err="1"/>
                <a:t>torquent</a:t>
              </a:r>
              <a:r>
                <a:rPr lang="en-CA" sz="700" dirty="0"/>
                <a:t> per </a:t>
              </a:r>
              <a:r>
                <a:rPr lang="en-CA" sz="700" dirty="0" err="1"/>
                <a:t>conubia</a:t>
              </a:r>
              <a:r>
                <a:rPr lang="en-CA" sz="700" dirty="0"/>
                <a:t> nostra, per </a:t>
              </a:r>
              <a:r>
                <a:rPr lang="en-CA" sz="700" dirty="0" err="1"/>
                <a:t>inceptos</a:t>
              </a:r>
              <a:r>
                <a:rPr lang="en-CA" sz="700" dirty="0"/>
                <a:t> </a:t>
              </a:r>
              <a:r>
                <a:rPr lang="en-CA" sz="700" dirty="0" err="1"/>
                <a:t>himenaeos</a:t>
              </a:r>
              <a:r>
                <a:rPr lang="en-CA" sz="700" dirty="0"/>
                <a:t>. </a:t>
              </a:r>
              <a:r>
                <a:rPr lang="en-CA" sz="700" dirty="0" err="1"/>
                <a:t>Aliquam</a:t>
              </a:r>
              <a:r>
                <a:rPr lang="en-CA" sz="700" dirty="0"/>
                <a:t> </a:t>
              </a:r>
              <a:r>
                <a:rPr lang="en-CA" sz="700" dirty="0" err="1"/>
                <a:t>imperdiet</a:t>
              </a:r>
              <a:r>
                <a:rPr lang="en-CA" sz="700" dirty="0"/>
                <a:t> </a:t>
              </a:r>
              <a:r>
                <a:rPr lang="en-CA" sz="700" dirty="0" err="1"/>
                <a:t>dignissim</a:t>
              </a:r>
              <a:r>
                <a:rPr lang="en-CA" sz="700" dirty="0"/>
                <a:t> </a:t>
              </a:r>
              <a:r>
                <a:rPr lang="en-CA" sz="700" dirty="0" err="1"/>
                <a:t>odio</a:t>
              </a:r>
              <a:r>
                <a:rPr lang="en-CA" sz="700" dirty="0"/>
                <a:t>. </a:t>
              </a:r>
              <a:r>
                <a:rPr lang="en-CA" sz="700" dirty="0" err="1"/>
                <a:t>Donec</a:t>
              </a:r>
              <a:r>
                <a:rPr lang="en-CA" sz="700" dirty="0"/>
                <a:t> a ex </a:t>
              </a:r>
              <a:r>
                <a:rPr lang="en-CA" sz="700" dirty="0" err="1"/>
                <a:t>eu</a:t>
              </a:r>
              <a:r>
                <a:rPr lang="en-CA" sz="700" dirty="0"/>
                <a:t> lorem </a:t>
              </a:r>
              <a:r>
                <a:rPr lang="en-CA" sz="700" dirty="0" err="1"/>
                <a:t>euismod</a:t>
              </a:r>
              <a:r>
                <a:rPr lang="en-CA" sz="700" dirty="0"/>
                <a:t> </a:t>
              </a:r>
              <a:r>
                <a:rPr lang="en-CA" sz="700" dirty="0" err="1"/>
                <a:t>mollis</a:t>
              </a:r>
              <a:r>
                <a:rPr lang="en-CA" sz="700" dirty="0"/>
                <a:t>. </a:t>
              </a:r>
              <a:r>
                <a:rPr lang="en-CA" sz="700" dirty="0" err="1"/>
                <a:t>Sed</a:t>
              </a:r>
              <a:r>
                <a:rPr lang="en-CA" sz="700" dirty="0"/>
                <a:t> </a:t>
              </a:r>
              <a:r>
                <a:rPr lang="en-CA" sz="700" dirty="0" err="1"/>
                <a:t>ut</a:t>
              </a:r>
              <a:r>
                <a:rPr lang="en-CA" sz="700" dirty="0"/>
                <a:t> </a:t>
              </a:r>
              <a:r>
                <a:rPr lang="en-CA" sz="700" dirty="0" err="1"/>
                <a:t>mattis</a:t>
              </a:r>
              <a:r>
                <a:rPr lang="en-CA" sz="700" dirty="0"/>
                <a:t> </a:t>
              </a:r>
              <a:r>
                <a:rPr lang="en-CA" sz="700" dirty="0" err="1"/>
                <a:t>velit</a:t>
              </a:r>
              <a:r>
                <a:rPr lang="en-CA" sz="700" dirty="0"/>
                <a:t>. </a:t>
              </a:r>
              <a:r>
                <a:rPr lang="en-CA" sz="700" dirty="0" err="1"/>
                <a:t>Donec</a:t>
              </a:r>
              <a:r>
                <a:rPr lang="en-CA" sz="700" dirty="0"/>
                <a:t> </a:t>
              </a:r>
              <a:r>
                <a:rPr lang="en-CA" sz="700" dirty="0" err="1"/>
                <a:t>viverra</a:t>
              </a:r>
              <a:r>
                <a:rPr lang="en-CA" sz="700" dirty="0"/>
                <a:t> </a:t>
              </a:r>
              <a:r>
                <a:rPr lang="en-CA" sz="700" dirty="0" err="1"/>
                <a:t>velit</a:t>
              </a:r>
              <a:r>
                <a:rPr lang="en-CA" sz="700" dirty="0"/>
                <a:t> ac quam </a:t>
              </a:r>
              <a:r>
                <a:rPr lang="en-CA" sz="700" dirty="0" err="1"/>
                <a:t>ultrices</a:t>
              </a:r>
              <a:r>
                <a:rPr lang="en-CA" sz="700" dirty="0"/>
                <a:t> </a:t>
              </a:r>
              <a:r>
                <a:rPr lang="en-CA" sz="700" dirty="0" err="1"/>
                <a:t>aliquet</a:t>
              </a:r>
              <a:r>
                <a:rPr lang="en-CA" sz="700" dirty="0"/>
                <a:t>. </a:t>
              </a:r>
              <a:r>
                <a:rPr lang="en-CA" sz="700" dirty="0" err="1"/>
                <a:t>Aliquam</a:t>
              </a:r>
              <a:r>
                <a:rPr lang="en-CA" sz="700" dirty="0"/>
                <a:t> id </a:t>
              </a:r>
              <a:r>
                <a:rPr lang="en-CA" sz="700" dirty="0" err="1"/>
                <a:t>tellus</a:t>
              </a:r>
              <a:r>
                <a:rPr lang="en-CA" sz="700" dirty="0"/>
                <a:t> </a:t>
              </a:r>
              <a:r>
                <a:rPr lang="en-CA" sz="700" dirty="0" err="1"/>
                <a:t>elit</a:t>
              </a:r>
              <a:r>
                <a:rPr lang="en-CA" sz="700" dirty="0"/>
                <a:t>. </a:t>
              </a:r>
              <a:r>
                <a:rPr lang="en-CA" sz="700" dirty="0" err="1"/>
                <a:t>Donec</a:t>
              </a:r>
              <a:r>
                <a:rPr lang="en-CA" sz="700" dirty="0"/>
                <a:t> tempus </a:t>
              </a:r>
              <a:r>
                <a:rPr lang="en-CA" sz="700" dirty="0" err="1"/>
                <a:t>enim</a:t>
              </a:r>
              <a:r>
                <a:rPr lang="en-CA" sz="700" dirty="0"/>
                <a:t> at ipsum </a:t>
              </a:r>
              <a:r>
                <a:rPr lang="en-CA" sz="700" dirty="0" err="1"/>
                <a:t>dapibus</a:t>
              </a:r>
              <a:r>
                <a:rPr lang="en-CA" sz="700" dirty="0"/>
                <a:t>, </a:t>
              </a:r>
              <a:r>
                <a:rPr lang="en-CA" sz="700" dirty="0" err="1"/>
                <a:t>ut</a:t>
              </a:r>
              <a:r>
                <a:rPr lang="en-CA" sz="700" dirty="0"/>
                <a:t> </a:t>
              </a:r>
              <a:r>
                <a:rPr lang="en-CA" sz="700" dirty="0" err="1"/>
                <a:t>rutrum</a:t>
              </a:r>
              <a:r>
                <a:rPr lang="en-CA" sz="700" dirty="0"/>
                <a:t> </a:t>
              </a:r>
              <a:r>
                <a:rPr lang="en-CA" sz="700" dirty="0" err="1"/>
                <a:t>elit</a:t>
              </a:r>
              <a:r>
                <a:rPr lang="en-CA" sz="700" dirty="0"/>
                <a:t> convallis.</a:t>
              </a:r>
            </a:p>
          </p:txBody>
        </p:sp>
      </p:grpSp>
      <p:pic>
        <p:nvPicPr>
          <p:cNvPr id="9" name="Picture 12" descr="Image result for e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057" y="2518519"/>
            <a:ext cx="1246932" cy="12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9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 Step 1</a:t>
            </a:r>
            <a:endParaRPr lang="en-CA" dirty="0"/>
          </a:p>
        </p:txBody>
      </p:sp>
      <p:sp>
        <p:nvSpPr>
          <p:cNvPr id="22" name="Text Placeholder 4"/>
          <p:cNvSpPr txBox="1">
            <a:spLocks/>
          </p:cNvSpPr>
          <p:nvPr/>
        </p:nvSpPr>
        <p:spPr>
          <a:xfrm>
            <a:off x="438954" y="1080024"/>
            <a:ext cx="11490776" cy="57865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CA" sz="2000" b="1" i="0" u="none" strike="noStrike" kern="1200" cap="none" spc="0" normalizeH="0" baseline="0" noProof="0" dirty="0" smtClean="0">
                <a:ln>
                  <a:noFill/>
                </a:ln>
                <a:solidFill>
                  <a:srgbClr val="414141"/>
                </a:solidFill>
                <a:effectLst/>
                <a:uLnTx/>
                <a:uFillTx/>
                <a:latin typeface="Arial"/>
                <a:ea typeface="+mn-ea"/>
                <a:cs typeface="+mn-cs"/>
              </a:rPr>
              <a:t>The NSLSC will send a “Welcome Email”</a:t>
            </a:r>
            <a:r>
              <a:rPr kumimoji="0" lang="en-CA" sz="2000" b="1" i="0" u="none" strike="noStrike" kern="1200" cap="none" spc="0" normalizeH="0" noProof="0" dirty="0" smtClean="0">
                <a:ln>
                  <a:noFill/>
                </a:ln>
                <a:solidFill>
                  <a:srgbClr val="414141"/>
                </a:solidFill>
                <a:effectLst/>
                <a:uLnTx/>
                <a:uFillTx/>
                <a:latin typeface="Arial"/>
                <a:ea typeface="+mn-ea"/>
                <a:cs typeface="+mn-cs"/>
              </a:rPr>
              <a:t> inviting the student to register for an NSLSC online account and complete the </a:t>
            </a:r>
            <a:r>
              <a:rPr kumimoji="0" lang="en-CA" sz="2000" b="1" i="0" u="none" strike="noStrike" kern="1200" cap="none" spc="0" normalizeH="0" noProof="0" dirty="0" err="1" smtClean="0">
                <a:ln>
                  <a:noFill/>
                </a:ln>
                <a:solidFill>
                  <a:srgbClr val="414141"/>
                </a:solidFill>
                <a:effectLst/>
                <a:uLnTx/>
                <a:uFillTx/>
                <a:latin typeface="Arial"/>
                <a:ea typeface="+mn-ea"/>
                <a:cs typeface="+mn-cs"/>
              </a:rPr>
              <a:t>eMSFAA</a:t>
            </a:r>
            <a:r>
              <a:rPr kumimoji="0" lang="en-CA" sz="2000" b="1" i="0" u="none" strike="noStrike" kern="1200" cap="none" spc="0" normalizeH="0" noProof="0" dirty="0" smtClean="0">
                <a:ln>
                  <a:noFill/>
                </a:ln>
                <a:solidFill>
                  <a:srgbClr val="414141"/>
                </a:solidFill>
                <a:effectLst/>
                <a:uLnTx/>
                <a:uFillTx/>
                <a:latin typeface="Arial"/>
                <a:ea typeface="+mn-ea"/>
                <a:cs typeface="+mn-cs"/>
              </a:rPr>
              <a:t>.</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CA" baseline="0" dirty="0">
              <a:solidFill>
                <a:srgbClr val="414141"/>
              </a:solidFill>
              <a:latin typeface="Arial"/>
            </a:endParaRPr>
          </a:p>
        </p:txBody>
      </p:sp>
      <p:sp>
        <p:nvSpPr>
          <p:cNvPr id="16" name="Rectangle 15"/>
          <p:cNvSpPr/>
          <p:nvPr/>
        </p:nvSpPr>
        <p:spPr>
          <a:xfrm>
            <a:off x="5865627" y="1912333"/>
            <a:ext cx="6096000" cy="4555093"/>
          </a:xfrm>
          <a:prstGeom prst="rect">
            <a:avLst/>
          </a:prstGeom>
          <a:ln>
            <a:noFill/>
          </a:ln>
        </p:spPr>
        <p:txBody>
          <a:bodyPr>
            <a:spAutoFit/>
          </a:bodyPr>
          <a:lstStyle/>
          <a:p>
            <a:r>
              <a:rPr lang="fr-CA" sz="1000" b="1" dirty="0">
                <a:solidFill>
                  <a:srgbClr val="414141"/>
                </a:solidFill>
              </a:rPr>
              <a:t>Inscrivez‑vous maintenant pour accéder à vos prêts et bourses d’études</a:t>
            </a:r>
          </a:p>
          <a:p>
            <a:endParaRPr lang="en-US" sz="1000" b="1" dirty="0">
              <a:solidFill>
                <a:srgbClr val="414141"/>
              </a:solidFill>
            </a:endParaRPr>
          </a:p>
          <a:p>
            <a:r>
              <a:rPr lang="en-US" sz="1000" i="1" dirty="0">
                <a:solidFill>
                  <a:srgbClr val="414141"/>
                </a:solidFill>
              </a:rPr>
              <a:t>Bonjour Jane,</a:t>
            </a:r>
            <a:endParaRPr lang="en-US" sz="1000" dirty="0">
              <a:solidFill>
                <a:srgbClr val="414141"/>
              </a:solidFill>
            </a:endParaRPr>
          </a:p>
          <a:p>
            <a:r>
              <a:rPr lang="en-US" sz="1000" i="1" dirty="0">
                <a:solidFill>
                  <a:srgbClr val="414141"/>
                </a:solidFill>
              </a:rPr>
              <a:t> </a:t>
            </a:r>
            <a:endParaRPr lang="en-US" sz="1000" dirty="0">
              <a:solidFill>
                <a:srgbClr val="414141"/>
              </a:solidFill>
            </a:endParaRPr>
          </a:p>
          <a:p>
            <a:r>
              <a:rPr lang="fr-CA" sz="1000" dirty="0">
                <a:solidFill>
                  <a:srgbClr val="414141"/>
                </a:solidFill>
              </a:rPr>
              <a:t>Bonne nouvelle : dès que vous vous serez inscrit(e) pour accéder à votre compte en ligne auprès du Centre de service national de prêts aux étudiants (CSNPE) et que vous aurez rempli votre entente maîtresse sur l’aide financière aux étudiants (EMAFE), vous pourrez :</a:t>
            </a:r>
          </a:p>
          <a:p>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configurer votre compte pour recevoir des fonds;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suivre le cheminement de vos prêts et bourses;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recevoir d’importantes mises à jour et alertes;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mettre à jour votre page de profil et vos coordonnées.</a:t>
            </a:r>
          </a:p>
          <a:p>
            <a:pPr lvl="0"/>
            <a:endParaRPr lang="en-US" sz="1000" dirty="0">
              <a:solidFill>
                <a:srgbClr val="414141"/>
              </a:solidFill>
            </a:endParaRPr>
          </a:p>
          <a:p>
            <a:r>
              <a:rPr lang="fr-CA" sz="1000" dirty="0">
                <a:solidFill>
                  <a:srgbClr val="414141"/>
                </a:solidFill>
              </a:rPr>
              <a:t> Vous trouverez également sur le site Web du CSNPE de nombreux conseils utiles et d’autres ressources pour gérer plus aisément le financement de vos études et accéder à vos fonds.</a:t>
            </a:r>
          </a:p>
          <a:p>
            <a:endParaRPr lang="en-US" sz="1000" dirty="0">
              <a:solidFill>
                <a:srgbClr val="414141"/>
              </a:solidFill>
            </a:endParaRPr>
          </a:p>
          <a:p>
            <a:r>
              <a:rPr lang="fr-CA" sz="1000" b="1" i="1" dirty="0">
                <a:solidFill>
                  <a:srgbClr val="414141"/>
                </a:solidFill>
              </a:rPr>
              <a:t>Remarque : Vous devez vous inscrire et remplir votre EMAFE pour recevoir vos fonds.</a:t>
            </a:r>
          </a:p>
          <a:p>
            <a:endParaRPr lang="en-US" sz="1000" dirty="0">
              <a:solidFill>
                <a:srgbClr val="414141"/>
              </a:solidFill>
            </a:endParaRPr>
          </a:p>
          <a:p>
            <a:r>
              <a:rPr lang="fr-CA" sz="1000" dirty="0">
                <a:solidFill>
                  <a:srgbClr val="414141"/>
                </a:solidFill>
              </a:rPr>
              <a:t>Vous avez peut‑être également reçu une version papier de votre EMAFE par la poste. Pour éviter de faire double emploi, veuillez remplir votre EMAFE en ligne.</a:t>
            </a:r>
          </a:p>
          <a:p>
            <a:endParaRPr lang="en-US" sz="1000" dirty="0">
              <a:solidFill>
                <a:srgbClr val="414141"/>
              </a:solidFill>
            </a:endParaRPr>
          </a:p>
          <a:p>
            <a:r>
              <a:rPr lang="fr-CA" sz="1000" dirty="0">
                <a:solidFill>
                  <a:srgbClr val="414141"/>
                </a:solidFill>
              </a:rPr>
              <a:t>Pour remplir votre EMAFE en ligne, veuillez copier ce lien et le coller dans la ligne d’adresse de votre navigateur :</a:t>
            </a:r>
          </a:p>
          <a:p>
            <a:endParaRPr lang="en-US" sz="1000" dirty="0">
              <a:solidFill>
                <a:srgbClr val="414141"/>
              </a:solidFill>
            </a:endParaRPr>
          </a:p>
          <a:p>
            <a:r>
              <a:rPr lang="en-US" sz="1000" b="1" dirty="0">
                <a:solidFill>
                  <a:srgbClr val="414141"/>
                </a:solidFill>
              </a:rPr>
              <a:t>https:// msfaa.emafe.cibletudes-canlearn.ca/</a:t>
            </a:r>
            <a:r>
              <a:rPr lang="en-US" sz="1000" b="1" dirty="0" err="1">
                <a:solidFill>
                  <a:srgbClr val="414141"/>
                </a:solidFill>
              </a:rPr>
              <a:t>fr</a:t>
            </a:r>
            <a:r>
              <a:rPr lang="en-US" sz="1000" b="1" dirty="0">
                <a:solidFill>
                  <a:srgbClr val="414141"/>
                </a:solidFill>
              </a:rPr>
              <a:t>/</a:t>
            </a:r>
            <a:r>
              <a:rPr lang="en-US" sz="1000" b="1" dirty="0" err="1">
                <a:solidFill>
                  <a:srgbClr val="414141"/>
                </a:solidFill>
              </a:rPr>
              <a:t>bienvenue</a:t>
            </a:r>
            <a:endParaRPr lang="en-US" sz="1000" b="1" dirty="0">
              <a:solidFill>
                <a:srgbClr val="414141"/>
              </a:solidFill>
            </a:endParaRPr>
          </a:p>
          <a:p>
            <a:endParaRPr lang="en-US" sz="1000" dirty="0">
              <a:solidFill>
                <a:srgbClr val="414141"/>
              </a:solidFill>
            </a:endParaRPr>
          </a:p>
          <a:p>
            <a:r>
              <a:rPr lang="fr-CA" sz="1000" i="1" dirty="0">
                <a:solidFill>
                  <a:srgbClr val="414141"/>
                </a:solidFill>
              </a:rPr>
              <a:t>Merci.</a:t>
            </a:r>
          </a:p>
          <a:p>
            <a:endParaRPr lang="en-US" sz="1000" dirty="0">
              <a:solidFill>
                <a:srgbClr val="414141"/>
              </a:solidFill>
            </a:endParaRPr>
          </a:p>
          <a:p>
            <a:r>
              <a:rPr lang="fr-CA" sz="1000" i="1" dirty="0">
                <a:solidFill>
                  <a:srgbClr val="414141"/>
                </a:solidFill>
              </a:rPr>
              <a:t>Le Centre de service national de prêts aux étudiants</a:t>
            </a:r>
          </a:p>
        </p:txBody>
      </p:sp>
      <p:sp>
        <p:nvSpPr>
          <p:cNvPr id="17" name="TextBox 16"/>
          <p:cNvSpPr txBox="1"/>
          <p:nvPr/>
        </p:nvSpPr>
        <p:spPr>
          <a:xfrm>
            <a:off x="305313" y="1944232"/>
            <a:ext cx="5476651" cy="4555093"/>
          </a:xfrm>
          <a:prstGeom prst="rect">
            <a:avLst/>
          </a:prstGeom>
          <a:noFill/>
          <a:ln>
            <a:noFill/>
          </a:ln>
        </p:spPr>
        <p:txBody>
          <a:bodyPr wrap="square" lIns="0" tIns="0" rIns="0" bIns="0" rtlCol="0">
            <a:noAutofit/>
          </a:bodyPr>
          <a:lstStyle/>
          <a:p>
            <a:pPr defTabSz="612648" fontAlgn="auto">
              <a:spcBef>
                <a:spcPts val="0"/>
              </a:spcBef>
              <a:spcAft>
                <a:spcPts val="0"/>
              </a:spcAft>
            </a:pPr>
            <a:r>
              <a:rPr lang="en-CA" sz="1000" b="1" dirty="0" smtClean="0">
                <a:solidFill>
                  <a:srgbClr val="414141"/>
                </a:solidFill>
              </a:rPr>
              <a:t>Register </a:t>
            </a:r>
            <a:r>
              <a:rPr lang="en-CA" sz="1000" b="1" dirty="0">
                <a:solidFill>
                  <a:srgbClr val="414141"/>
                </a:solidFill>
              </a:rPr>
              <a:t>now to access your student </a:t>
            </a:r>
            <a:r>
              <a:rPr lang="en-CA" sz="1000" b="1" dirty="0" smtClean="0">
                <a:solidFill>
                  <a:srgbClr val="414141"/>
                </a:solidFill>
              </a:rPr>
              <a:t>funding</a:t>
            </a:r>
          </a:p>
          <a:p>
            <a:pPr defTabSz="612648" fontAlgn="auto">
              <a:spcBef>
                <a:spcPts val="0"/>
              </a:spcBef>
              <a:spcAft>
                <a:spcPts val="0"/>
              </a:spcAft>
            </a:pPr>
            <a:endParaRPr lang="en-CA" sz="1000" i="1" dirty="0">
              <a:solidFill>
                <a:srgbClr val="414141"/>
              </a:solidFill>
              <a:latin typeface="Arial"/>
              <a:ea typeface="+mn-ea"/>
              <a:cs typeface="+mn-cs"/>
            </a:endParaRPr>
          </a:p>
          <a:p>
            <a:pPr defTabSz="612648" fontAlgn="auto">
              <a:spcBef>
                <a:spcPts val="0"/>
              </a:spcBef>
              <a:spcAft>
                <a:spcPts val="0"/>
              </a:spcAft>
            </a:pPr>
            <a:r>
              <a:rPr lang="en-US" sz="1000" i="1" dirty="0" smtClean="0">
                <a:solidFill>
                  <a:srgbClr val="414141"/>
                </a:solidFill>
                <a:latin typeface="Arial"/>
                <a:ea typeface="+mn-ea"/>
                <a:cs typeface="+mn-cs"/>
              </a:rPr>
              <a:t>Hi Jane,</a:t>
            </a:r>
            <a:endParaRPr lang="en-CA" sz="1000" dirty="0">
              <a:solidFill>
                <a:srgbClr val="414141"/>
              </a:solidFill>
              <a:latin typeface="Arial"/>
              <a:ea typeface="+mn-ea"/>
              <a:cs typeface="+mn-cs"/>
            </a:endParaRPr>
          </a:p>
          <a:p>
            <a:pPr defTabSz="612648" fontAlgn="auto">
              <a:spcBef>
                <a:spcPts val="0"/>
              </a:spcBef>
              <a:spcAft>
                <a:spcPts val="0"/>
              </a:spcAft>
            </a:pPr>
            <a:r>
              <a:rPr lang="en-US" sz="1000" i="1" dirty="0">
                <a:solidFill>
                  <a:srgbClr val="414141"/>
                </a:solidFill>
                <a:latin typeface="Arial"/>
                <a:ea typeface="+mn-ea"/>
                <a:cs typeface="+mn-cs"/>
              </a:rPr>
              <a:t> </a:t>
            </a:r>
            <a:endParaRPr lang="en-CA" sz="1000" dirty="0" smtClean="0">
              <a:solidFill>
                <a:srgbClr val="414141"/>
              </a:solidFill>
              <a:latin typeface="Arial"/>
              <a:ea typeface="+mn-ea"/>
              <a:cs typeface="+mn-cs"/>
            </a:endParaRPr>
          </a:p>
          <a:p>
            <a:pPr defTabSz="612648"/>
            <a:r>
              <a:rPr lang="en-CA" sz="1000" dirty="0" smtClean="0">
                <a:solidFill>
                  <a:srgbClr val="414141"/>
                </a:solidFill>
              </a:rPr>
              <a:t>Great news, once you register for your online account with the National Student Loans Service Centre (NSLSC) and complete your Master Student Financial Assistance Agreement (MSFAA),  you will be able to:</a:t>
            </a:r>
            <a:endParaRPr lang="en-US" sz="1000" dirty="0" smtClean="0">
              <a:solidFill>
                <a:srgbClr val="414141"/>
              </a:solidFill>
            </a:endParaRPr>
          </a:p>
          <a:p>
            <a:pPr defTabSz="612648"/>
            <a:r>
              <a:rPr lang="en-CA" sz="1000" dirty="0">
                <a:solidFill>
                  <a:srgbClr val="414141"/>
                </a:solidFill>
              </a:rPr>
              <a:t> </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Set up your account to receive funds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Track your student loan and grant status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Receive important updates and alerts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Update your profile page and contact information</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dirty="0">
                <a:solidFill>
                  <a:srgbClr val="414141"/>
                </a:solidFill>
              </a:rPr>
              <a:t>You will also find many helpful tools, tips, and other resources on the NSLSC site to make it easier for you to access and manage your student funding.</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b="1" i="1" dirty="0">
                <a:solidFill>
                  <a:srgbClr val="414141"/>
                </a:solidFill>
              </a:rPr>
              <a:t>Please note: Registration and the MSFAA must be completed in order to receive your funding.</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dirty="0">
                <a:solidFill>
                  <a:srgbClr val="414141"/>
                </a:solidFill>
              </a:rPr>
              <a:t>You may have also received a paper copy of your MSFAA in the mail. To avoid duplication, please complete your MSFAA online. </a:t>
            </a:r>
            <a:endParaRPr lang="en-US" sz="1000" dirty="0">
              <a:solidFill>
                <a:srgbClr val="414141"/>
              </a:solidFill>
            </a:endParaRPr>
          </a:p>
          <a:p>
            <a:pPr defTabSz="612648" fontAlgn="auto">
              <a:spcBef>
                <a:spcPts val="0"/>
              </a:spcBef>
              <a:spcAft>
                <a:spcPts val="0"/>
              </a:spcAft>
            </a:pPr>
            <a:endParaRPr lang="en-CA" sz="1000" dirty="0">
              <a:solidFill>
                <a:srgbClr val="414141"/>
              </a:solidFill>
              <a:latin typeface="Arial"/>
              <a:ea typeface="+mn-ea"/>
              <a:cs typeface="+mn-cs"/>
            </a:endParaRPr>
          </a:p>
          <a:p>
            <a:pPr defTabSz="612648"/>
            <a:r>
              <a:rPr lang="en-CA" sz="1000" dirty="0">
                <a:solidFill>
                  <a:srgbClr val="414141"/>
                </a:solidFill>
              </a:rPr>
              <a:t>To complete your MSFAA online, please copy and paste this URL into your browser</a:t>
            </a:r>
            <a:r>
              <a:rPr lang="en-CA" sz="1000" dirty="0" smtClean="0">
                <a:solidFill>
                  <a:srgbClr val="414141"/>
                </a:solidFill>
              </a:rPr>
              <a:t>:</a:t>
            </a:r>
          </a:p>
          <a:p>
            <a:pPr defTabSz="612648"/>
            <a:endParaRPr lang="en-US" sz="1000" dirty="0">
              <a:solidFill>
                <a:srgbClr val="414141"/>
              </a:solidFill>
            </a:endParaRPr>
          </a:p>
          <a:p>
            <a:pPr defTabSz="612648"/>
            <a:r>
              <a:rPr lang="en-US" sz="1000" b="1" dirty="0">
                <a:solidFill>
                  <a:srgbClr val="414141"/>
                </a:solidFill>
              </a:rPr>
              <a:t>https://msfaa.emafe.cibletudes-canlearn.ca/en/welcome </a:t>
            </a:r>
            <a:r>
              <a:rPr lang="en-US" sz="1000" i="1" dirty="0">
                <a:solidFill>
                  <a:srgbClr val="414141"/>
                </a:solidFill>
                <a:latin typeface="Arial"/>
                <a:ea typeface="+mn-ea"/>
                <a:cs typeface="+mn-cs"/>
              </a:rPr>
              <a:t> </a:t>
            </a:r>
            <a:endParaRPr lang="en-US" sz="1000" i="1" dirty="0" smtClean="0">
              <a:solidFill>
                <a:srgbClr val="414141"/>
              </a:solidFill>
              <a:latin typeface="Arial"/>
              <a:ea typeface="+mn-ea"/>
              <a:cs typeface="+mn-cs"/>
            </a:endParaRPr>
          </a:p>
          <a:p>
            <a:pPr defTabSz="612648"/>
            <a:endParaRPr lang="en-CA" sz="1000" dirty="0">
              <a:solidFill>
                <a:srgbClr val="414141"/>
              </a:solidFill>
              <a:latin typeface="Arial"/>
              <a:ea typeface="+mn-ea"/>
              <a:cs typeface="+mn-cs"/>
            </a:endParaRPr>
          </a:p>
          <a:p>
            <a:pPr defTabSz="612648" fontAlgn="auto">
              <a:spcBef>
                <a:spcPts val="0"/>
              </a:spcBef>
              <a:spcAft>
                <a:spcPts val="0"/>
              </a:spcAft>
            </a:pPr>
            <a:r>
              <a:rPr lang="en-US" sz="1000" i="1" dirty="0" smtClean="0">
                <a:solidFill>
                  <a:srgbClr val="414141"/>
                </a:solidFill>
                <a:latin typeface="Arial"/>
                <a:ea typeface="+mn-ea"/>
                <a:cs typeface="+mn-cs"/>
              </a:rPr>
              <a:t>Thanks,</a:t>
            </a:r>
          </a:p>
          <a:p>
            <a:pPr defTabSz="914400" fontAlgn="auto">
              <a:spcBef>
                <a:spcPts val="0"/>
              </a:spcBef>
              <a:spcAft>
                <a:spcPts val="0"/>
              </a:spcAft>
            </a:pPr>
            <a:endParaRPr lang="en-CA" sz="1000" dirty="0">
              <a:solidFill>
                <a:srgbClr val="414141"/>
              </a:solidFill>
              <a:latin typeface="Arial"/>
              <a:ea typeface="+mn-ea"/>
              <a:cs typeface="+mn-cs"/>
            </a:endParaRPr>
          </a:p>
          <a:p>
            <a:pPr defTabSz="914400" fontAlgn="auto">
              <a:spcBef>
                <a:spcPts val="0"/>
              </a:spcBef>
              <a:spcAft>
                <a:spcPts val="0"/>
              </a:spcAft>
            </a:pPr>
            <a:r>
              <a:rPr lang="en-US" sz="1000" i="1" dirty="0">
                <a:solidFill>
                  <a:srgbClr val="414141"/>
                </a:solidFill>
                <a:latin typeface="Arial"/>
                <a:ea typeface="+mn-ea"/>
                <a:cs typeface="+mn-cs"/>
              </a:rPr>
              <a:t>The National Student Loans Service Centre</a:t>
            </a:r>
            <a:endParaRPr lang="en-CA" sz="1000" dirty="0">
              <a:solidFill>
                <a:srgbClr val="414141"/>
              </a:solidFill>
              <a:latin typeface="Arial"/>
              <a:ea typeface="+mn-ea"/>
              <a:cs typeface="+mn-cs"/>
            </a:endParaRPr>
          </a:p>
        </p:txBody>
      </p:sp>
      <p:cxnSp>
        <p:nvCxnSpPr>
          <p:cNvPr id="18" name="Straight Connector 17"/>
          <p:cNvCxnSpPr/>
          <p:nvPr/>
        </p:nvCxnSpPr>
        <p:spPr>
          <a:xfrm>
            <a:off x="305313" y="1708727"/>
            <a:ext cx="11480287"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5781964" y="1791855"/>
            <a:ext cx="0" cy="467557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677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 Step 2</a:t>
            </a:r>
            <a:endParaRPr lang="en-CA" dirty="0"/>
          </a:p>
        </p:txBody>
      </p:sp>
      <p:sp>
        <p:nvSpPr>
          <p:cNvPr id="4" name="Slide Number Placeholder 3"/>
          <p:cNvSpPr txBox="1">
            <a:spLocks/>
          </p:cNvSpPr>
          <p:nvPr/>
        </p:nvSpPr>
        <p:spPr>
          <a:xfrm>
            <a:off x="11070431" y="6393421"/>
            <a:ext cx="497682" cy="365125"/>
          </a:xfrm>
          <a:prstGeom prst="rect">
            <a:avLst/>
          </a:prstGeom>
        </p:spPr>
        <p:txBody>
          <a:bodyPr/>
          <a:lstStyle>
            <a:defPPr>
              <a:defRPr lang="en-US"/>
            </a:defPPr>
            <a:lvl1pPr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27213" indent="-4556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36813" indent="-6080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04095909-DC86-4C28-AD6E-431C997D4893}" type="slidenum">
              <a:rPr lang="en-US" smtClean="0"/>
              <a:pPr/>
              <a:t>5</a:t>
            </a:fld>
            <a:endParaRPr lang="en-US" dirty="0"/>
          </a:p>
        </p:txBody>
      </p:sp>
      <p:sp>
        <p:nvSpPr>
          <p:cNvPr id="5" name="Text Placeholder 4"/>
          <p:cNvSpPr txBox="1">
            <a:spLocks/>
          </p:cNvSpPr>
          <p:nvPr/>
        </p:nvSpPr>
        <p:spPr>
          <a:xfrm>
            <a:off x="621643" y="1247829"/>
            <a:ext cx="3358859" cy="3598844"/>
          </a:xfrm>
          <a:prstGeom prst="rect">
            <a:avLst/>
          </a:prstGeom>
          <a:ln>
            <a:solidFill>
              <a:schemeClr val="bg2">
                <a:lumMod val="60000"/>
                <a:lumOff val="40000"/>
              </a:schemeClr>
            </a:solidFill>
          </a:ln>
        </p:spPr>
        <p:txBody>
          <a:bodyPr/>
          <a:lst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a:lstStyle>
          <a:p>
            <a:pPr marL="0" indent="0">
              <a:buNone/>
            </a:pPr>
            <a:r>
              <a:rPr lang="en-CA" sz="2000" b="1" dirty="0" smtClean="0">
                <a:solidFill>
                  <a:srgbClr val="414141"/>
                </a:solidFill>
                <a:latin typeface="Arial"/>
                <a:ea typeface="+mn-ea"/>
                <a:cs typeface="+mn-cs"/>
              </a:rPr>
              <a:t>From the Welcome Email, the student is directed to the Registration Welcome Page where they are presented with the following information. </a:t>
            </a:r>
          </a:p>
          <a:p>
            <a:pPr marL="0" indent="0">
              <a:buNone/>
            </a:pPr>
            <a:endParaRPr lang="en-CA" sz="2000" b="1" dirty="0">
              <a:solidFill>
                <a:srgbClr val="414141"/>
              </a:solidFill>
              <a:latin typeface="Arial"/>
              <a:ea typeface="+mn-ea"/>
              <a:cs typeface="+mn-cs"/>
            </a:endParaRPr>
          </a:p>
          <a:p>
            <a:pPr marL="0" indent="0">
              <a:buNone/>
            </a:pPr>
            <a:r>
              <a:rPr lang="en-CA" sz="2000" b="1" dirty="0">
                <a:solidFill>
                  <a:srgbClr val="414141"/>
                </a:solidFill>
                <a:latin typeface="+mj-lt"/>
              </a:rPr>
              <a:t>After reviewing the information the student will start the registration process. </a:t>
            </a:r>
          </a:p>
          <a:p>
            <a:pPr marL="0" indent="0">
              <a:buNone/>
            </a:pPr>
            <a:endParaRPr lang="en-CA" sz="2000" b="1" dirty="0">
              <a:solidFill>
                <a:srgbClr val="414141"/>
              </a:solidFill>
              <a:latin typeface="Arial"/>
              <a:ea typeface="+mn-ea"/>
              <a:cs typeface="+mn-cs"/>
            </a:endParaRPr>
          </a:p>
          <a:p>
            <a:pPr marL="0" indent="0">
              <a:buNone/>
            </a:pPr>
            <a:endParaRPr lang="en-CA" sz="2000" b="1" dirty="0" smtClean="0">
              <a:solidFill>
                <a:srgbClr val="414141"/>
              </a:solidFill>
              <a:latin typeface="Arial"/>
              <a:ea typeface="+mn-ea"/>
              <a:cs typeface="+mn-cs"/>
            </a:endParaRPr>
          </a:p>
          <a:p>
            <a:endParaRPr lang="en-CA" sz="2000" dirty="0">
              <a:solidFill>
                <a:srgbClr val="414141"/>
              </a:solidFill>
              <a:latin typeface="Arial"/>
              <a:ea typeface="+mn-ea"/>
              <a:cs typeface="+mn-cs"/>
            </a:endParaRPr>
          </a:p>
        </p:txBody>
      </p:sp>
      <p:sp>
        <p:nvSpPr>
          <p:cNvPr id="6" name="Rounded Rectangle 5"/>
          <p:cNvSpPr/>
          <p:nvPr/>
        </p:nvSpPr>
        <p:spPr>
          <a:xfrm>
            <a:off x="1121370" y="5048471"/>
            <a:ext cx="2487614" cy="914400"/>
          </a:xfrm>
          <a:prstGeom prst="roundRect">
            <a:avLst/>
          </a:prstGeom>
          <a:solidFill>
            <a:srgbClr val="0071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Register</a:t>
            </a:r>
            <a:endParaRPr lang="en-CA" dirty="0"/>
          </a:p>
        </p:txBody>
      </p:sp>
      <p:pic>
        <p:nvPicPr>
          <p:cNvPr id="7" name="Picture 6" descr="Image result for cursor ic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948" y="5724765"/>
            <a:ext cx="400706" cy="60030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4263754" y="2519437"/>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3" name="Picture 2"/>
          <p:cNvPicPr>
            <a:picLocks noChangeAspect="1"/>
          </p:cNvPicPr>
          <p:nvPr/>
        </p:nvPicPr>
        <p:blipFill>
          <a:blip r:embed="rId4"/>
          <a:stretch>
            <a:fillRect/>
          </a:stretch>
        </p:blipFill>
        <p:spPr>
          <a:xfrm>
            <a:off x="5323477" y="839739"/>
            <a:ext cx="6244636" cy="5600704"/>
          </a:xfrm>
          <a:prstGeom prst="rect">
            <a:avLst/>
          </a:prstGeom>
        </p:spPr>
      </p:pic>
    </p:spTree>
    <p:extLst>
      <p:ext uri="{BB962C8B-B14F-4D97-AF65-F5344CB8AC3E}">
        <p14:creationId xmlns:p14="http://schemas.microsoft.com/office/powerpoint/2010/main" val="378297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 Step 3</a:t>
            </a:r>
            <a:endParaRPr lang="en-CA" dirty="0"/>
          </a:p>
        </p:txBody>
      </p:sp>
      <p:sp>
        <p:nvSpPr>
          <p:cNvPr id="17" name="Text Placeholder 4"/>
          <p:cNvSpPr txBox="1">
            <a:spLocks/>
          </p:cNvSpPr>
          <p:nvPr/>
        </p:nvSpPr>
        <p:spPr>
          <a:xfrm>
            <a:off x="609601" y="1406434"/>
            <a:ext cx="4015562" cy="350580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CA" sz="1800" b="1" i="0" u="none" strike="noStrike" kern="1200" cap="none" spc="0" normalizeH="0" baseline="0" noProof="0" dirty="0" smtClean="0">
                <a:ln>
                  <a:noFill/>
                </a:ln>
                <a:solidFill>
                  <a:srgbClr val="414141"/>
                </a:solidFill>
                <a:effectLst/>
                <a:uLnTx/>
                <a:uFillTx/>
                <a:latin typeface="Arial"/>
                <a:ea typeface="+mn-ea"/>
                <a:cs typeface="+mn-cs"/>
              </a:rPr>
              <a:t>The student then selects Register and is taken to the Identify</a:t>
            </a:r>
            <a:r>
              <a:rPr kumimoji="0" lang="en-CA" sz="1800" b="1" i="0" u="none" strike="noStrike" kern="1200" cap="none" spc="0" normalizeH="0" noProof="0" dirty="0" smtClean="0">
                <a:ln>
                  <a:noFill/>
                </a:ln>
                <a:solidFill>
                  <a:srgbClr val="414141"/>
                </a:solidFill>
                <a:effectLst/>
                <a:uLnTx/>
                <a:uFillTx/>
                <a:latin typeface="Arial"/>
                <a:ea typeface="+mn-ea"/>
                <a:cs typeface="+mn-cs"/>
              </a:rPr>
              <a:t> </a:t>
            </a:r>
            <a:r>
              <a:rPr kumimoji="0" lang="en-CA" sz="1800" b="1" i="0" u="none" strike="noStrike" kern="1200" cap="none" spc="0" normalizeH="0" baseline="0" noProof="0" dirty="0" smtClean="0">
                <a:ln>
                  <a:noFill/>
                </a:ln>
                <a:solidFill>
                  <a:srgbClr val="414141"/>
                </a:solidFill>
                <a:effectLst/>
                <a:uLnTx/>
                <a:uFillTx/>
                <a:latin typeface="Arial"/>
                <a:ea typeface="+mn-ea"/>
                <a:cs typeface="+mn-cs"/>
              </a:rPr>
              <a:t>Selection page on the NSLSC website. Here they choose which sign in method they want to register with.</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CA" sz="1800" dirty="0">
              <a:solidFill>
                <a:srgbClr val="414141"/>
              </a:solidFill>
              <a:latin typeface="Arial"/>
            </a:endParaRPr>
          </a:p>
          <a:p>
            <a:pPr fontAlgn="auto">
              <a:spcAft>
                <a:spcPts val="0"/>
              </a:spcAft>
              <a:defRPr/>
            </a:pPr>
            <a:r>
              <a:rPr lang="en-CA" sz="1800" dirty="0">
                <a:solidFill>
                  <a:srgbClr val="414141"/>
                </a:solidFill>
              </a:rPr>
              <a:t>By selecting either option, the student will be taken to an external </a:t>
            </a:r>
            <a:r>
              <a:rPr lang="en-CA" sz="1800" dirty="0" smtClean="0">
                <a:solidFill>
                  <a:srgbClr val="414141"/>
                </a:solidFill>
              </a:rPr>
              <a:t>website </a:t>
            </a:r>
            <a:r>
              <a:rPr lang="en-CA" sz="1800" dirty="0">
                <a:solidFill>
                  <a:srgbClr val="414141"/>
                </a:solidFill>
              </a:rPr>
              <a:t>to complete the identity verification process.</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6" name="Picture 5"/>
          <p:cNvPicPr/>
          <p:nvPr/>
        </p:nvPicPr>
        <p:blipFill rotWithShape="1">
          <a:blip r:embed="rId3"/>
          <a:srcRect l="8644" r="10629" b="17227"/>
          <a:stretch/>
        </p:blipFill>
        <p:spPr>
          <a:xfrm>
            <a:off x="6154994" y="651440"/>
            <a:ext cx="5171766" cy="5788288"/>
          </a:xfrm>
          <a:prstGeom prst="rect">
            <a:avLst/>
          </a:prstGeom>
        </p:spPr>
      </p:pic>
    </p:spTree>
    <p:extLst>
      <p:ext uri="{BB962C8B-B14F-4D97-AF65-F5344CB8AC3E}">
        <p14:creationId xmlns:p14="http://schemas.microsoft.com/office/powerpoint/2010/main" val="123422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Key Selection</a:t>
            </a:r>
            <a:endParaRPr lang="en-US" dirty="0"/>
          </a:p>
        </p:txBody>
      </p:sp>
      <p:sp>
        <p:nvSpPr>
          <p:cNvPr id="10" name="Text Placeholder 4"/>
          <p:cNvSpPr txBox="1">
            <a:spLocks/>
          </p:cNvSpPr>
          <p:nvPr/>
        </p:nvSpPr>
        <p:spPr>
          <a:xfrm>
            <a:off x="7579399" y="1179258"/>
            <a:ext cx="4496552" cy="167510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In this scenario, the </a:t>
            </a:r>
            <a:r>
              <a:rPr kumimoji="0" lang="en-CA" sz="1800" b="1" i="0" u="none" strike="noStrike" kern="1200" cap="none" spc="0" normalizeH="0" baseline="0" noProof="0" dirty="0" smtClean="0">
                <a:ln>
                  <a:noFill/>
                </a:ln>
                <a:solidFill>
                  <a:srgbClr val="414141"/>
                </a:solidFill>
                <a:effectLst/>
                <a:uLnTx/>
                <a:uFillTx/>
                <a:latin typeface="Arial"/>
                <a:ea typeface="+mn-ea"/>
                <a:cs typeface="+mn-cs"/>
              </a:rPr>
              <a:t>student selects</a:t>
            </a:r>
            <a:r>
              <a:rPr kumimoji="0" lang="en-CA" sz="1800" b="1" i="0" u="none" strike="noStrike" kern="1200" cap="none" spc="0" normalizeH="0" noProof="0" dirty="0" smtClean="0">
                <a:ln>
                  <a:noFill/>
                </a:ln>
                <a:solidFill>
                  <a:srgbClr val="414141"/>
                </a:solidFill>
                <a:effectLst/>
                <a:uLnTx/>
                <a:uFillTx/>
                <a:latin typeface="Arial"/>
                <a:ea typeface="+mn-ea"/>
                <a:cs typeface="+mn-cs"/>
              </a:rPr>
              <a:t> to authenticate with a Sign in Partner and is taken out of the NSLSC website to the Secure Key Concierge. </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Text Placeholder 4"/>
          <p:cNvSpPr txBox="1">
            <a:spLocks/>
          </p:cNvSpPr>
          <p:nvPr/>
        </p:nvSpPr>
        <p:spPr>
          <a:xfrm>
            <a:off x="1287469" y="4695307"/>
            <a:ext cx="4165087" cy="93216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sz="1800" dirty="0" smtClean="0">
                <a:solidFill>
                  <a:srgbClr val="414141"/>
                </a:solidFill>
                <a:latin typeface="Arial"/>
              </a:rPr>
              <a:t>After selecting the bank, the student is directed to the bank website and is asked to enter banking credentials. </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5" name="Oval 14"/>
          <p:cNvSpPr/>
          <p:nvPr/>
        </p:nvSpPr>
        <p:spPr>
          <a:xfrm>
            <a:off x="6776085" y="1356648"/>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6" name="Oval 15"/>
          <p:cNvSpPr/>
          <p:nvPr/>
        </p:nvSpPr>
        <p:spPr>
          <a:xfrm>
            <a:off x="466761" y="4784834"/>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pic>
        <p:nvPicPr>
          <p:cNvPr id="11" name="Picture 10"/>
          <p:cNvPicPr>
            <a:picLocks noChangeAspect="1"/>
          </p:cNvPicPr>
          <p:nvPr/>
        </p:nvPicPr>
        <p:blipFill>
          <a:blip r:embed="rId2"/>
          <a:stretch>
            <a:fillRect/>
          </a:stretch>
        </p:blipFill>
        <p:spPr>
          <a:xfrm>
            <a:off x="300337" y="1027689"/>
            <a:ext cx="6435362" cy="1652760"/>
          </a:xfrm>
          <a:prstGeom prst="rect">
            <a:avLst/>
          </a:prstGeom>
          <a:ln w="9525">
            <a:solidFill>
              <a:srgbClr val="9EA6AC"/>
            </a:solidFill>
          </a:ln>
        </p:spPr>
      </p:pic>
      <p:pic>
        <p:nvPicPr>
          <p:cNvPr id="3" name="Picture 2"/>
          <p:cNvPicPr>
            <a:picLocks noChangeAspect="1"/>
          </p:cNvPicPr>
          <p:nvPr/>
        </p:nvPicPr>
        <p:blipFill>
          <a:blip r:embed="rId3"/>
          <a:stretch>
            <a:fillRect/>
          </a:stretch>
        </p:blipFill>
        <p:spPr>
          <a:xfrm>
            <a:off x="5595396" y="3334401"/>
            <a:ext cx="6381282" cy="2721812"/>
          </a:xfrm>
          <a:prstGeom prst="rect">
            <a:avLst/>
          </a:prstGeom>
          <a:ln>
            <a:solidFill>
              <a:srgbClr val="9EA6AC"/>
            </a:solidFill>
          </a:ln>
        </p:spPr>
      </p:pic>
    </p:spTree>
    <p:extLst>
      <p:ext uri="{BB962C8B-B14F-4D97-AF65-F5344CB8AC3E}">
        <p14:creationId xmlns:p14="http://schemas.microsoft.com/office/powerpoint/2010/main" val="347148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GCKey Selection</a:t>
            </a:r>
            <a:endParaRPr lang="en-US" dirty="0"/>
          </a:p>
        </p:txBody>
      </p:sp>
      <p:pic>
        <p:nvPicPr>
          <p:cNvPr id="6" name="Picture 5"/>
          <p:cNvPicPr>
            <a:picLocks noChangeAspect="1"/>
          </p:cNvPicPr>
          <p:nvPr/>
        </p:nvPicPr>
        <p:blipFill>
          <a:blip r:embed="rId2"/>
          <a:stretch>
            <a:fillRect/>
          </a:stretch>
        </p:blipFill>
        <p:spPr>
          <a:xfrm>
            <a:off x="282428" y="1718320"/>
            <a:ext cx="5990603" cy="3536259"/>
          </a:xfrm>
          <a:prstGeom prst="rect">
            <a:avLst/>
          </a:prstGeom>
        </p:spPr>
      </p:pic>
      <p:pic>
        <p:nvPicPr>
          <p:cNvPr id="7" name="Picture 6"/>
          <p:cNvPicPr>
            <a:picLocks noChangeAspect="1"/>
          </p:cNvPicPr>
          <p:nvPr/>
        </p:nvPicPr>
        <p:blipFill>
          <a:blip r:embed="rId3"/>
          <a:stretch>
            <a:fillRect/>
          </a:stretch>
        </p:blipFill>
        <p:spPr>
          <a:xfrm>
            <a:off x="6371557" y="1718320"/>
            <a:ext cx="5638368" cy="3536259"/>
          </a:xfrm>
          <a:prstGeom prst="rect">
            <a:avLst/>
          </a:prstGeom>
        </p:spPr>
      </p:pic>
      <p:sp>
        <p:nvSpPr>
          <p:cNvPr id="11" name="Text Placeholder 4"/>
          <p:cNvSpPr txBox="1">
            <a:spLocks/>
          </p:cNvSpPr>
          <p:nvPr/>
        </p:nvSpPr>
        <p:spPr>
          <a:xfrm>
            <a:off x="609601" y="894183"/>
            <a:ext cx="10981182" cy="81384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In this scenario, the </a:t>
            </a:r>
            <a:r>
              <a:rPr kumimoji="0" lang="en-CA" sz="1800" b="1" i="0" u="none" strike="noStrike" kern="1200" cap="none" spc="0" normalizeH="0" baseline="0" noProof="0" dirty="0" smtClean="0">
                <a:ln>
                  <a:noFill/>
                </a:ln>
                <a:solidFill>
                  <a:srgbClr val="414141"/>
                </a:solidFill>
                <a:effectLst/>
                <a:uLnTx/>
                <a:uFillTx/>
                <a:latin typeface="Arial"/>
                <a:ea typeface="+mn-ea"/>
                <a:cs typeface="+mn-cs"/>
              </a:rPr>
              <a:t>student selects</a:t>
            </a:r>
            <a:r>
              <a:rPr kumimoji="0" lang="en-CA" sz="1800" b="1" i="0" u="none" strike="noStrike" kern="1200" cap="none" spc="0" normalizeH="0" noProof="0" dirty="0" smtClean="0">
                <a:ln>
                  <a:noFill/>
                </a:ln>
                <a:solidFill>
                  <a:srgbClr val="414141"/>
                </a:solidFill>
                <a:effectLst/>
                <a:uLnTx/>
                <a:uFillTx/>
                <a:latin typeface="Arial"/>
                <a:ea typeface="+mn-ea"/>
                <a:cs typeface="+mn-cs"/>
              </a:rPr>
              <a:t> to authenticate through GCKey and is taken out of the NSLSC website to start the GCKey sign up process. </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2" name="Oval 11"/>
          <p:cNvSpPr/>
          <p:nvPr/>
        </p:nvSpPr>
        <p:spPr>
          <a:xfrm>
            <a:off x="396468" y="5500527"/>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3" name="Text Placeholder 4"/>
          <p:cNvSpPr txBox="1">
            <a:spLocks/>
          </p:cNvSpPr>
          <p:nvPr/>
        </p:nvSpPr>
        <p:spPr>
          <a:xfrm>
            <a:off x="1236908" y="5690133"/>
            <a:ext cx="250573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Signs Up</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5" name="Oval 14"/>
          <p:cNvSpPr/>
          <p:nvPr/>
        </p:nvSpPr>
        <p:spPr>
          <a:xfrm>
            <a:off x="6393284" y="5532091"/>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sp>
        <p:nvSpPr>
          <p:cNvPr id="16" name="Text Placeholder 4"/>
          <p:cNvSpPr txBox="1">
            <a:spLocks/>
          </p:cNvSpPr>
          <p:nvPr/>
        </p:nvSpPr>
        <p:spPr>
          <a:xfrm>
            <a:off x="7237230" y="5695392"/>
            <a:ext cx="250573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Accepts</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Tree>
    <p:extLst>
      <p:ext uri="{BB962C8B-B14F-4D97-AF65-F5344CB8AC3E}">
        <p14:creationId xmlns:p14="http://schemas.microsoft.com/office/powerpoint/2010/main" val="79352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GCKey Selection Continued</a:t>
            </a:r>
            <a:endParaRPr lang="en-US" dirty="0"/>
          </a:p>
        </p:txBody>
      </p:sp>
      <p:pic>
        <p:nvPicPr>
          <p:cNvPr id="8" name="Picture 7"/>
          <p:cNvPicPr>
            <a:picLocks noChangeAspect="1"/>
          </p:cNvPicPr>
          <p:nvPr/>
        </p:nvPicPr>
        <p:blipFill>
          <a:blip r:embed="rId2"/>
          <a:stretch>
            <a:fillRect/>
          </a:stretch>
        </p:blipFill>
        <p:spPr>
          <a:xfrm>
            <a:off x="124380" y="765862"/>
            <a:ext cx="4631437" cy="2785202"/>
          </a:xfrm>
          <a:prstGeom prst="rect">
            <a:avLst/>
          </a:prstGeom>
        </p:spPr>
      </p:pic>
      <p:pic>
        <p:nvPicPr>
          <p:cNvPr id="3" name="Picture 2"/>
          <p:cNvPicPr>
            <a:picLocks noChangeAspect="1"/>
          </p:cNvPicPr>
          <p:nvPr/>
        </p:nvPicPr>
        <p:blipFill>
          <a:blip r:embed="rId3"/>
          <a:stretch>
            <a:fillRect/>
          </a:stretch>
        </p:blipFill>
        <p:spPr>
          <a:xfrm>
            <a:off x="3909688" y="1466279"/>
            <a:ext cx="4590965" cy="3091716"/>
          </a:xfrm>
          <a:prstGeom prst="rect">
            <a:avLst/>
          </a:prstGeom>
        </p:spPr>
      </p:pic>
      <p:sp>
        <p:nvSpPr>
          <p:cNvPr id="12" name="Oval 11"/>
          <p:cNvSpPr/>
          <p:nvPr/>
        </p:nvSpPr>
        <p:spPr>
          <a:xfrm>
            <a:off x="138203" y="3633102"/>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3</a:t>
            </a:r>
            <a:endParaRPr lang="en-US" dirty="0"/>
          </a:p>
        </p:txBody>
      </p:sp>
      <p:sp>
        <p:nvSpPr>
          <p:cNvPr id="13" name="Text Placeholder 4"/>
          <p:cNvSpPr txBox="1">
            <a:spLocks/>
          </p:cNvSpPr>
          <p:nvPr/>
        </p:nvSpPr>
        <p:spPr>
          <a:xfrm>
            <a:off x="978643" y="3822708"/>
            <a:ext cx="3212630"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creates username</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Oval 13"/>
          <p:cNvSpPr/>
          <p:nvPr/>
        </p:nvSpPr>
        <p:spPr>
          <a:xfrm>
            <a:off x="3925459" y="4730184"/>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4</a:t>
            </a:r>
          </a:p>
        </p:txBody>
      </p:sp>
      <p:sp>
        <p:nvSpPr>
          <p:cNvPr id="20" name="Text Placeholder 4"/>
          <p:cNvSpPr txBox="1">
            <a:spLocks/>
          </p:cNvSpPr>
          <p:nvPr/>
        </p:nvSpPr>
        <p:spPr>
          <a:xfrm>
            <a:off x="4765899" y="4919790"/>
            <a:ext cx="3212630"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creates password</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21" name="Picture 20"/>
          <p:cNvPicPr>
            <a:picLocks noChangeAspect="1"/>
          </p:cNvPicPr>
          <p:nvPr/>
        </p:nvPicPr>
        <p:blipFill>
          <a:blip r:embed="rId4"/>
          <a:stretch>
            <a:fillRect/>
          </a:stretch>
        </p:blipFill>
        <p:spPr>
          <a:xfrm>
            <a:off x="7849434" y="2122356"/>
            <a:ext cx="4186622" cy="3449466"/>
          </a:xfrm>
          <a:prstGeom prst="rect">
            <a:avLst/>
          </a:prstGeom>
        </p:spPr>
      </p:pic>
      <p:sp>
        <p:nvSpPr>
          <p:cNvPr id="22" name="Oval 21"/>
          <p:cNvSpPr/>
          <p:nvPr/>
        </p:nvSpPr>
        <p:spPr>
          <a:xfrm>
            <a:off x="7399759" y="5735626"/>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5</a:t>
            </a:r>
          </a:p>
        </p:txBody>
      </p:sp>
      <p:sp>
        <p:nvSpPr>
          <p:cNvPr id="23" name="Text Placeholder 4"/>
          <p:cNvSpPr txBox="1">
            <a:spLocks/>
          </p:cNvSpPr>
          <p:nvPr/>
        </p:nvSpPr>
        <p:spPr>
          <a:xfrm>
            <a:off x="8240199" y="5925231"/>
            <a:ext cx="3879418" cy="42075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CA" sz="1800" dirty="0" smtClean="0">
                <a:solidFill>
                  <a:srgbClr val="414141"/>
                </a:solidFill>
                <a:latin typeface="Arial"/>
              </a:rPr>
              <a:t>Student selects security questions</a:t>
            </a:r>
            <a:endParaRPr lang="en-CA" sz="1800" dirty="0">
              <a:solidFill>
                <a:srgbClr val="414141"/>
              </a:solidFill>
              <a:latin typeface="Aria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Tree>
    <p:extLst>
      <p:ext uri="{BB962C8B-B14F-4D97-AF65-F5344CB8AC3E}">
        <p14:creationId xmlns:p14="http://schemas.microsoft.com/office/powerpoint/2010/main" val="150470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 H English template_16x9_Final_v6-ppt2010-nofont-compressed">
  <a:themeElements>
    <a:clrScheme name="D+H Corporate Colors">
      <a:dk1>
        <a:sysClr val="windowText" lastClr="000000"/>
      </a:dk1>
      <a:lt1>
        <a:srgbClr val="FFFFFF"/>
      </a:lt1>
      <a:dk2>
        <a:srgbClr val="23262A"/>
      </a:dk2>
      <a:lt2>
        <a:srgbClr val="9DA6AB"/>
      </a:lt2>
      <a:accent1>
        <a:srgbClr val="ED1C24"/>
      </a:accent1>
      <a:accent2>
        <a:srgbClr val="5A6870"/>
      </a:accent2>
      <a:accent3>
        <a:srgbClr val="9DA6AB"/>
      </a:accent3>
      <a:accent4>
        <a:srgbClr val="FAA21B"/>
      </a:accent4>
      <a:accent5>
        <a:srgbClr val="00609C"/>
      </a:accent5>
      <a:accent6>
        <a:srgbClr val="4598CC"/>
      </a:accent6>
      <a:hlink>
        <a:srgbClr val="FF0000"/>
      </a:hlink>
      <a:folHlink>
        <a:srgbClr val="A0A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C667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121899" tIns="60949" rIns="121899" bIns="60949" numCol="1" anchor="t" anchorCtr="0" compatLnSpc="1">
        <a:prstTxWarp prst="textNoShape">
          <a:avLst/>
        </a:prstTxWarp>
        <a:normAutofit/>
      </a:bodyPr>
      <a:lstStyle>
        <a:defPPr>
          <a:defRPr sz="2000" dirty="0" smtClean="0">
            <a:solidFill>
              <a:schemeClr val="tx2"/>
            </a:solidFill>
          </a:defRPr>
        </a:defPPr>
      </a:lstStyle>
    </a:txDef>
  </a:objectDefaults>
  <a:extraClrSchemeLst/>
  <a:extLst>
    <a:ext uri="{05A4C25C-085E-4340-85A3-A5531E510DB2}">
      <thm15:themeFamily xmlns:thm15="http://schemas.microsoft.com/office/thememl/2012/main" name="Presentation2" id="{6A1F6B86-F7E5-4D90-BD23-E73553A433EE}" vid="{787C85FE-C47B-4CE9-8457-A6BC3EC7E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C593E7FA37BF4BB2D74E04F9B725A4" ma:contentTypeVersion="1" ma:contentTypeDescription="Create a new document." ma:contentTypeScope="" ma:versionID="493b7b71f2c08e54c9ce3cd2a87cc9a8">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026733-24DB-40F6-8F37-9BEF2C4565E4}">
  <ds:schemaRefs>
    <ds:schemaRef ds:uri="http://schemas.microsoft.com/sharepoint/v3/contenttype/forms"/>
  </ds:schemaRefs>
</ds:datastoreItem>
</file>

<file path=customXml/itemProps2.xml><?xml version="1.0" encoding="utf-8"?>
<ds:datastoreItem xmlns:ds="http://schemas.openxmlformats.org/officeDocument/2006/customXml" ds:itemID="{7F1BA999-5191-4174-B0B0-50DA58F49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14C22-C579-47EB-A1CE-87B252B8F290}">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C30001Presentationsheditsv1_1</Template>
  <TotalTime>15152</TotalTime>
  <Words>953</Words>
  <Application>Microsoft Office PowerPoint</Application>
  <PresentationFormat>Widescreen</PresentationFormat>
  <Paragraphs>134</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ＭＳ Ｐゴシック</vt:lpstr>
      <vt:lpstr>Arial</vt:lpstr>
      <vt:lpstr>Calibri</vt:lpstr>
      <vt:lpstr>D H English template_16x9_Final_v6-ppt2010-nofont-compressed</vt:lpstr>
      <vt:lpstr>Customer Journey EIV and eMSFAA</vt:lpstr>
      <vt:lpstr>Electronic Identity Verification (EIV)</vt:lpstr>
      <vt:lpstr>Step 0</vt:lpstr>
      <vt:lpstr>Registration – Step 1</vt:lpstr>
      <vt:lpstr>Registration – Step 2</vt:lpstr>
      <vt:lpstr>Registration – Step 3</vt:lpstr>
      <vt:lpstr>Secure Key Selection</vt:lpstr>
      <vt:lpstr>GCKey Selection</vt:lpstr>
      <vt:lpstr>GCKey Selection Continued</vt:lpstr>
      <vt:lpstr>GCKey Selection Continued</vt:lpstr>
      <vt:lpstr>New Profile Creation</vt:lpstr>
      <vt:lpstr>New Profile Creation</vt:lpstr>
      <vt:lpstr>New Profile Creation</vt:lpstr>
      <vt:lpstr>Registration – Step 4</vt:lpstr>
      <vt:lpstr>MSFAA</vt:lpstr>
      <vt:lpstr>MSFAA – Step 1 Personal Information</vt:lpstr>
      <vt:lpstr>MSFAA – Step 2 Banking Information</vt:lpstr>
      <vt:lpstr>MSFAA – Step 2 Banking Information</vt:lpstr>
      <vt:lpstr>MSFAA – Step 3 Review Page</vt:lpstr>
      <vt:lpstr>MSFAA – Step 4 Terms and Conditions</vt:lpstr>
      <vt:lpstr>MSFAA – Thank You </vt:lpstr>
      <vt:lpstr>MSFAA Completed Communication</vt:lpstr>
      <vt:lpstr>Post Completion</vt:lpstr>
      <vt:lpstr>Post Completion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Zapfel</dc:creator>
  <cp:lastModifiedBy>Gdown</cp:lastModifiedBy>
  <cp:revision>154</cp:revision>
  <dcterms:created xsi:type="dcterms:W3CDTF">2017-02-15T21:14:06Z</dcterms:created>
  <dcterms:modified xsi:type="dcterms:W3CDTF">2018-04-19T19:23:27Z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0x01010074C593E7FA37BF4BB2D74E04F9B725A4</vt:lpwstr>
  </property>
  <property fmtid="{D5CDD505-2E9C-101B-9397-08002B2CF9AE}" pid="3" name="_dlc_DocIdItemGuid">
    <vt:lpwstr>a80d68d5-e6fa-4435-91ba-130041bf5bce</vt:lpwstr>
  </property>
</Properties>
</file>