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93" r:id="rId2"/>
    <p:sldMasterId id="2147483713" r:id="rId3"/>
    <p:sldMasterId id="2147483718" r:id="rId4"/>
    <p:sldMasterId id="2147483722" r:id="rId5"/>
    <p:sldMasterId id="2147483720" r:id="rId6"/>
    <p:sldMasterId id="2147483724" r:id="rId7"/>
    <p:sldMasterId id="2147483740" r:id="rId8"/>
  </p:sldMasterIdLst>
  <p:notesMasterIdLst>
    <p:notesMasterId r:id="rId33"/>
  </p:notesMasterIdLst>
  <p:sldIdLst>
    <p:sldId id="676" r:id="rId9"/>
    <p:sldId id="661" r:id="rId10"/>
    <p:sldId id="677" r:id="rId11"/>
    <p:sldId id="667" r:id="rId12"/>
    <p:sldId id="689" r:id="rId13"/>
    <p:sldId id="687" r:id="rId14"/>
    <p:sldId id="682" r:id="rId15"/>
    <p:sldId id="690" r:id="rId16"/>
    <p:sldId id="691" r:id="rId17"/>
    <p:sldId id="692" r:id="rId18"/>
    <p:sldId id="693" r:id="rId19"/>
    <p:sldId id="694" r:id="rId20"/>
    <p:sldId id="696" r:id="rId21"/>
    <p:sldId id="695" r:id="rId22"/>
    <p:sldId id="697" r:id="rId23"/>
    <p:sldId id="683" r:id="rId24"/>
    <p:sldId id="668" r:id="rId25"/>
    <p:sldId id="707" r:id="rId26"/>
    <p:sldId id="701" r:id="rId27"/>
    <p:sldId id="673" r:id="rId28"/>
    <p:sldId id="703" r:id="rId29"/>
    <p:sldId id="704" r:id="rId30"/>
    <p:sldId id="705" r:id="rId31"/>
    <p:sldId id="706" r:id="rId32"/>
  </p:sldIdLst>
  <p:sldSz cx="20318413" cy="1143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08512-AC3A-C82C-1E1E-F82187278920}" name="Diemanuele, Elizabeth" initials="DE" userId="S::diemanei@mcmaster.ca::dbdc4396-2121-4cc6-936c-dca934be8a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A71"/>
    <a:srgbClr val="79003C"/>
    <a:srgbClr val="FDB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varScale="1">
        <p:scale>
          <a:sx n="35" d="100"/>
          <a:sy n="35" d="100"/>
        </p:scale>
        <p:origin x="232" y="36"/>
      </p:cViewPr>
      <p:guideLst/>
    </p:cSldViewPr>
  </p:slideViewPr>
  <p:outlineViewPr>
    <p:cViewPr>
      <p:scale>
        <a:sx n="33" d="100"/>
        <a:sy n="33" d="100"/>
      </p:scale>
      <p:origin x="0" y="-1424"/>
    </p:cViewPr>
  </p:outlineViewPr>
  <p:notesTextViewPr>
    <p:cViewPr>
      <p:scale>
        <a:sx n="1" d="1"/>
        <a:sy n="1" d="1"/>
      </p:scale>
      <p:origin x="0" y="0"/>
    </p:cViewPr>
  </p:notesTextViewPr>
  <p:notesViewPr>
    <p:cSldViewPr snapToGrid="0">
      <p:cViewPr varScale="1">
        <p:scale>
          <a:sx n="48" d="100"/>
          <a:sy n="48" d="100"/>
        </p:scale>
        <p:origin x="1356"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CF7EF-BC6F-4847-BD1F-FCAFC09AF916}"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F0AC7-65E6-EB4E-97C2-C86DBCF2EEFD}" type="slidenum">
              <a:rPr lang="en-US" smtClean="0"/>
              <a:t>‹#›</a:t>
            </a:fld>
            <a:endParaRPr lang="en-US"/>
          </a:p>
        </p:txBody>
      </p:sp>
    </p:spTree>
    <p:extLst>
      <p:ext uri="{BB962C8B-B14F-4D97-AF65-F5344CB8AC3E}">
        <p14:creationId xmlns:p14="http://schemas.microsoft.com/office/powerpoint/2010/main" val="2555120199"/>
      </p:ext>
    </p:extLst>
  </p:cSld>
  <p:clrMap bg1="lt1" tx1="dk1" bg2="lt2" tx2="dk2" accent1="accent1" accent2="accent2" accent3="accent3" accent4="accent4" accent5="accent5" accent6="accent6" hlink="hlink" folHlink="folHlink"/>
  <p:notesStyle>
    <a:lvl1pPr marL="0" algn="l" defTabSz="1523916" rtl="0" eaLnBrk="1" latinLnBrk="0" hangingPunct="1">
      <a:defRPr sz="2000" kern="1200">
        <a:solidFill>
          <a:schemeClr val="tx1"/>
        </a:solidFill>
        <a:latin typeface="+mn-lt"/>
        <a:ea typeface="+mn-ea"/>
        <a:cs typeface="+mn-cs"/>
      </a:defRPr>
    </a:lvl1pPr>
    <a:lvl2pPr marL="761958" algn="l" defTabSz="1523916" rtl="0" eaLnBrk="1" latinLnBrk="0" hangingPunct="1">
      <a:defRPr sz="2000" kern="1200">
        <a:solidFill>
          <a:schemeClr val="tx1"/>
        </a:solidFill>
        <a:latin typeface="+mn-lt"/>
        <a:ea typeface="+mn-ea"/>
        <a:cs typeface="+mn-cs"/>
      </a:defRPr>
    </a:lvl2pPr>
    <a:lvl3pPr marL="1523916" algn="l" defTabSz="1523916" rtl="0" eaLnBrk="1" latinLnBrk="0" hangingPunct="1">
      <a:defRPr sz="2000" kern="1200">
        <a:solidFill>
          <a:schemeClr val="tx1"/>
        </a:solidFill>
        <a:latin typeface="+mn-lt"/>
        <a:ea typeface="+mn-ea"/>
        <a:cs typeface="+mn-cs"/>
      </a:defRPr>
    </a:lvl3pPr>
    <a:lvl4pPr marL="2285874" algn="l" defTabSz="1523916" rtl="0" eaLnBrk="1" latinLnBrk="0" hangingPunct="1">
      <a:defRPr sz="2000" kern="1200">
        <a:solidFill>
          <a:schemeClr val="tx1"/>
        </a:solidFill>
        <a:latin typeface="+mn-lt"/>
        <a:ea typeface="+mn-ea"/>
        <a:cs typeface="+mn-cs"/>
      </a:defRPr>
    </a:lvl4pPr>
    <a:lvl5pPr marL="3047832" algn="l" defTabSz="1523916" rtl="0" eaLnBrk="1" latinLnBrk="0" hangingPunct="1">
      <a:defRPr sz="2000" kern="1200">
        <a:solidFill>
          <a:schemeClr val="tx1"/>
        </a:solidFill>
        <a:latin typeface="+mn-lt"/>
        <a:ea typeface="+mn-ea"/>
        <a:cs typeface="+mn-cs"/>
      </a:defRPr>
    </a:lvl5pPr>
    <a:lvl6pPr marL="3809790" algn="l" defTabSz="1523916" rtl="0" eaLnBrk="1" latinLnBrk="0" hangingPunct="1">
      <a:defRPr sz="2000" kern="1200">
        <a:solidFill>
          <a:schemeClr val="tx1"/>
        </a:solidFill>
        <a:latin typeface="+mn-lt"/>
        <a:ea typeface="+mn-ea"/>
        <a:cs typeface="+mn-cs"/>
      </a:defRPr>
    </a:lvl6pPr>
    <a:lvl7pPr marL="4571749" algn="l" defTabSz="1523916" rtl="0" eaLnBrk="1" latinLnBrk="0" hangingPunct="1">
      <a:defRPr sz="2000" kern="1200">
        <a:solidFill>
          <a:schemeClr val="tx1"/>
        </a:solidFill>
        <a:latin typeface="+mn-lt"/>
        <a:ea typeface="+mn-ea"/>
        <a:cs typeface="+mn-cs"/>
      </a:defRPr>
    </a:lvl7pPr>
    <a:lvl8pPr marL="5333707" algn="l" defTabSz="1523916" rtl="0" eaLnBrk="1" latinLnBrk="0" hangingPunct="1">
      <a:defRPr sz="2000" kern="1200">
        <a:solidFill>
          <a:schemeClr val="tx1"/>
        </a:solidFill>
        <a:latin typeface="+mn-lt"/>
        <a:ea typeface="+mn-ea"/>
        <a:cs typeface="+mn-cs"/>
      </a:defRPr>
    </a:lvl8pPr>
    <a:lvl9pPr marL="6095665" algn="l" defTabSz="152391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2XN0CQazr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1</a:t>
            </a:fld>
            <a:endParaRPr lang="en-US"/>
          </a:p>
        </p:txBody>
      </p:sp>
    </p:spTree>
    <p:extLst>
      <p:ext uri="{BB962C8B-B14F-4D97-AF65-F5344CB8AC3E}">
        <p14:creationId xmlns:p14="http://schemas.microsoft.com/office/powerpoint/2010/main" val="313311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523916" rtl="0" eaLnBrk="1" fontAlgn="auto" latinLnBrk="0" hangingPunct="1">
              <a:lnSpc>
                <a:spcPct val="100000"/>
              </a:lnSpc>
              <a:spcBef>
                <a:spcPts val="0"/>
              </a:spcBef>
              <a:spcAft>
                <a:spcPts val="0"/>
              </a:spcAft>
              <a:buClrTx/>
              <a:buSzTx/>
              <a:buFontTx/>
              <a:buNone/>
              <a:tabLst/>
              <a:defRPr/>
            </a:pPr>
            <a:r>
              <a:rPr lang="en-US" dirty="0"/>
              <a:t>Roksana</a:t>
            </a:r>
          </a:p>
          <a:p>
            <a:pPr marL="0" marR="0" lvl="0" indent="0" algn="l" defTabSz="1523916" rtl="0" eaLnBrk="1" fontAlgn="auto" latinLnBrk="0" hangingPunct="1">
              <a:lnSpc>
                <a:spcPct val="100000"/>
              </a:lnSpc>
              <a:spcBef>
                <a:spcPts val="0"/>
              </a:spcBef>
              <a:spcAft>
                <a:spcPts val="0"/>
              </a:spcAft>
              <a:buClrTx/>
              <a:buSzTx/>
              <a:buFontTx/>
              <a:buNone/>
              <a:tabLst/>
              <a:defRPr/>
            </a:pPr>
            <a:r>
              <a:rPr lang="en-US" dirty="0"/>
              <a:t>https://www.linkedin.com/pulse/intersectionality-disability-inclusion-breaking-trish-robichaud-wbnyf</a:t>
            </a:r>
          </a:p>
          <a:p>
            <a:pPr marL="0" marR="0" lvl="0" indent="0" algn="l" defTabSz="1523916"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DFF0AC7-65E6-EB4E-97C2-C86DBCF2EEFD}" type="slidenum">
              <a:rPr lang="en-US" smtClean="0"/>
              <a:t>10</a:t>
            </a:fld>
            <a:endParaRPr lang="en-US"/>
          </a:p>
        </p:txBody>
      </p:sp>
    </p:spTree>
    <p:extLst>
      <p:ext uri="{BB962C8B-B14F-4D97-AF65-F5344CB8AC3E}">
        <p14:creationId xmlns:p14="http://schemas.microsoft.com/office/powerpoint/2010/main" val="40553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Roksana</a:t>
            </a:r>
          </a:p>
          <a:p>
            <a:r>
              <a:rPr lang="en-US" dirty="0"/>
              <a:t>I also like this video-</a:t>
            </a:r>
            <a:r>
              <a:rPr lang="en-US" dirty="0">
                <a:hlinkClick r:id="rId3"/>
              </a:rPr>
              <a:t>Intersectionality &amp; disability, ft Keri Gray, the Keri Gray Group #DisabilityDemandsJustice (youtube.com)</a:t>
            </a:r>
            <a:endParaRPr lang="en-US" dirty="0"/>
          </a:p>
        </p:txBody>
      </p:sp>
      <p:sp>
        <p:nvSpPr>
          <p:cNvPr id="4" name="Slide Number Placeholder 3"/>
          <p:cNvSpPr>
            <a:spLocks noGrp="1"/>
          </p:cNvSpPr>
          <p:nvPr>
            <p:ph type="sldNum" sz="quarter" idx="5"/>
          </p:nvPr>
        </p:nvSpPr>
        <p:spPr/>
        <p:txBody>
          <a:bodyPr/>
          <a:lstStyle/>
          <a:p>
            <a:fld id="{3DFF0AC7-65E6-EB4E-97C2-C86DBCF2EEFD}" type="slidenum">
              <a:rPr lang="en-US" smtClean="0"/>
              <a:t>11</a:t>
            </a:fld>
            <a:endParaRPr lang="en-US"/>
          </a:p>
        </p:txBody>
      </p:sp>
    </p:spTree>
    <p:extLst>
      <p:ext uri="{BB962C8B-B14F-4D97-AF65-F5344CB8AC3E}">
        <p14:creationId xmlns:p14="http://schemas.microsoft.com/office/powerpoint/2010/main" val="316448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Sherry to introduce #1</a:t>
            </a:r>
          </a:p>
        </p:txBody>
      </p:sp>
      <p:sp>
        <p:nvSpPr>
          <p:cNvPr id="4" name="Slide Number Placeholder 3"/>
          <p:cNvSpPr>
            <a:spLocks noGrp="1"/>
          </p:cNvSpPr>
          <p:nvPr>
            <p:ph type="sldNum" sz="quarter" idx="5"/>
          </p:nvPr>
        </p:nvSpPr>
        <p:spPr/>
        <p:txBody>
          <a:bodyPr/>
          <a:lstStyle/>
          <a:p>
            <a:fld id="{3DFF0AC7-65E6-EB4E-97C2-C86DBCF2EEFD}" type="slidenum">
              <a:rPr lang="en-US" smtClean="0"/>
              <a:t>12</a:t>
            </a:fld>
            <a:endParaRPr lang="en-US"/>
          </a:p>
        </p:txBody>
      </p:sp>
    </p:spTree>
    <p:extLst>
      <p:ext uri="{BB962C8B-B14F-4D97-AF65-F5344CB8AC3E}">
        <p14:creationId xmlns:p14="http://schemas.microsoft.com/office/powerpoint/2010/main" val="2150820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barriers group identified together</a:t>
            </a:r>
          </a:p>
        </p:txBody>
      </p:sp>
      <p:sp>
        <p:nvSpPr>
          <p:cNvPr id="4" name="Slide Number Placeholder 3"/>
          <p:cNvSpPr>
            <a:spLocks noGrp="1"/>
          </p:cNvSpPr>
          <p:nvPr>
            <p:ph type="sldNum" sz="quarter" idx="5"/>
          </p:nvPr>
        </p:nvSpPr>
        <p:spPr/>
        <p:txBody>
          <a:bodyPr/>
          <a:lstStyle/>
          <a:p>
            <a:fld id="{3DFF0AC7-65E6-EB4E-97C2-C86DBCF2EEFD}" type="slidenum">
              <a:rPr lang="en-US" smtClean="0"/>
              <a:t>13</a:t>
            </a:fld>
            <a:endParaRPr lang="en-US"/>
          </a:p>
        </p:txBody>
      </p:sp>
    </p:spTree>
    <p:extLst>
      <p:ext uri="{BB962C8B-B14F-4D97-AF65-F5344CB8AC3E}">
        <p14:creationId xmlns:p14="http://schemas.microsoft.com/office/powerpoint/2010/main" val="336368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Roksana to introduce #2</a:t>
            </a:r>
          </a:p>
        </p:txBody>
      </p:sp>
      <p:sp>
        <p:nvSpPr>
          <p:cNvPr id="4" name="Slide Number Placeholder 3"/>
          <p:cNvSpPr>
            <a:spLocks noGrp="1"/>
          </p:cNvSpPr>
          <p:nvPr>
            <p:ph type="sldNum" sz="quarter" idx="5"/>
          </p:nvPr>
        </p:nvSpPr>
        <p:spPr/>
        <p:txBody>
          <a:bodyPr/>
          <a:lstStyle/>
          <a:p>
            <a:fld id="{3DFF0AC7-65E6-EB4E-97C2-C86DBCF2EEFD}" type="slidenum">
              <a:rPr lang="en-US" smtClean="0"/>
              <a:t>14</a:t>
            </a:fld>
            <a:endParaRPr lang="en-US"/>
          </a:p>
        </p:txBody>
      </p:sp>
    </p:spTree>
    <p:extLst>
      <p:ext uri="{BB962C8B-B14F-4D97-AF65-F5344CB8AC3E}">
        <p14:creationId xmlns:p14="http://schemas.microsoft.com/office/powerpoint/2010/main" val="429221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 barriers group identified together</a:t>
            </a:r>
          </a:p>
        </p:txBody>
      </p:sp>
      <p:sp>
        <p:nvSpPr>
          <p:cNvPr id="4" name="Slide Number Placeholder 3"/>
          <p:cNvSpPr>
            <a:spLocks noGrp="1"/>
          </p:cNvSpPr>
          <p:nvPr>
            <p:ph type="sldNum" sz="quarter" idx="5"/>
          </p:nvPr>
        </p:nvSpPr>
        <p:spPr/>
        <p:txBody>
          <a:bodyPr/>
          <a:lstStyle/>
          <a:p>
            <a:fld id="{3DFF0AC7-65E6-EB4E-97C2-C86DBCF2EEFD}" type="slidenum">
              <a:rPr lang="en-US" smtClean="0"/>
              <a:t>15</a:t>
            </a:fld>
            <a:endParaRPr lang="en-US"/>
          </a:p>
        </p:txBody>
      </p:sp>
    </p:spTree>
    <p:extLst>
      <p:ext uri="{BB962C8B-B14F-4D97-AF65-F5344CB8AC3E}">
        <p14:creationId xmlns:p14="http://schemas.microsoft.com/office/powerpoint/2010/main" val="399067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Sherry-reflect on audience identification of barriers, although there is many different categories, we will focus on these 5 areas</a:t>
            </a:r>
          </a:p>
          <a:p>
            <a:r>
              <a:rPr lang="en-CA" dirty="0"/>
              <a:t>Physical-also talk about sensory barriers-poor acoustics/lack of amplification-students who are hard of hearing, overstimulating environments for students with MH/ADHD, trauma and lack of calming spaces to support self regulation, lack of consistent physical markers for blind/low vision students or limited notice for changes e.g. </a:t>
            </a:r>
            <a:r>
              <a:rPr lang="en-CA" dirty="0" err="1"/>
              <a:t>contruction</a:t>
            </a:r>
            <a:r>
              <a:rPr lang="en-CA" dirty="0"/>
              <a:t>, events that change the physical markers; closing pathways e.g. winter time that are regular navigation routes-</a:t>
            </a:r>
          </a:p>
          <a:p>
            <a:r>
              <a:rPr lang="en-CA" dirty="0"/>
              <a:t>https://accessiblecampus.ca/understanding-accessibility/</a:t>
            </a:r>
          </a:p>
        </p:txBody>
      </p:sp>
      <p:sp>
        <p:nvSpPr>
          <p:cNvPr id="4" name="Slide Number Placeholder 3"/>
          <p:cNvSpPr>
            <a:spLocks noGrp="1"/>
          </p:cNvSpPr>
          <p:nvPr>
            <p:ph type="sldNum" sz="quarter" idx="5"/>
          </p:nvPr>
        </p:nvSpPr>
        <p:spPr/>
        <p:txBody>
          <a:bodyPr/>
          <a:lstStyle/>
          <a:p>
            <a:fld id="{3DFF0AC7-65E6-EB4E-97C2-C86DBCF2EEFD}" type="slidenum">
              <a:rPr lang="en-US" smtClean="0"/>
              <a:t>16</a:t>
            </a:fld>
            <a:endParaRPr lang="en-US"/>
          </a:p>
        </p:txBody>
      </p:sp>
    </p:spTree>
    <p:extLst>
      <p:ext uri="{BB962C8B-B14F-4D97-AF65-F5344CB8AC3E}">
        <p14:creationId xmlns:p14="http://schemas.microsoft.com/office/powerpoint/2010/main" val="2679407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Roksana</a:t>
            </a:r>
            <a:r>
              <a:rPr lang="en-CA" dirty="0"/>
              <a:t>? </a:t>
            </a:r>
          </a:p>
          <a:p>
            <a:r>
              <a:rPr lang="en-CA" dirty="0">
                <a:ea typeface="Calibri"/>
                <a:cs typeface="Calibri"/>
              </a:rPr>
              <a:t>What can we do to mitigate the barriers. Reflect on the two examples and what could have been done </a:t>
            </a:r>
          </a:p>
          <a:p>
            <a:r>
              <a:rPr lang="en-CA" dirty="0">
                <a:ea typeface="Calibri"/>
                <a:cs typeface="Calibri"/>
              </a:rPr>
              <a:t>Case example number 1: a couple of things that we could think about:</a:t>
            </a:r>
          </a:p>
          <a:p>
            <a:r>
              <a:rPr lang="en-CA" dirty="0">
                <a:ea typeface="Calibri"/>
                <a:cs typeface="Calibri"/>
              </a:rPr>
              <a:t>Case example number 2“</a:t>
            </a:r>
          </a:p>
          <a:p>
            <a:endParaRPr lang="en-CA" dirty="0">
              <a:ea typeface="Calibri"/>
              <a:cs typeface="Calibri"/>
            </a:endParaRPr>
          </a:p>
          <a:p>
            <a:endParaRPr lang="en-CA" dirty="0">
              <a:ea typeface="Calibri"/>
              <a:cs typeface="Calibri"/>
            </a:endParaRPr>
          </a:p>
          <a:p>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17</a:t>
            </a:fld>
            <a:endParaRPr lang="en-US"/>
          </a:p>
        </p:txBody>
      </p:sp>
    </p:spTree>
    <p:extLst>
      <p:ext uri="{BB962C8B-B14F-4D97-AF65-F5344CB8AC3E}">
        <p14:creationId xmlns:p14="http://schemas.microsoft.com/office/powerpoint/2010/main" val="203820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Sherry</a:t>
            </a:r>
          </a:p>
        </p:txBody>
      </p:sp>
      <p:sp>
        <p:nvSpPr>
          <p:cNvPr id="4" name="Slide Number Placeholder 3"/>
          <p:cNvSpPr>
            <a:spLocks noGrp="1"/>
          </p:cNvSpPr>
          <p:nvPr>
            <p:ph type="sldNum" sz="quarter" idx="5"/>
          </p:nvPr>
        </p:nvSpPr>
        <p:spPr/>
        <p:txBody>
          <a:bodyPr/>
          <a:lstStyle/>
          <a:p>
            <a:fld id="{3DFF0AC7-65E6-EB4E-97C2-C86DBCF2EEFD}" type="slidenum">
              <a:rPr lang="en-US" smtClean="0"/>
              <a:t>18</a:t>
            </a:fld>
            <a:endParaRPr lang="en-US"/>
          </a:p>
        </p:txBody>
      </p:sp>
    </p:spTree>
    <p:extLst>
      <p:ext uri="{BB962C8B-B14F-4D97-AF65-F5344CB8AC3E}">
        <p14:creationId xmlns:p14="http://schemas.microsoft.com/office/powerpoint/2010/main" val="62280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-Sherry-Quote or video from the student </a:t>
            </a:r>
            <a:r>
              <a:rPr lang="en-CA" dirty="0" err="1">
                <a:ea typeface="Calibri"/>
                <a:cs typeface="Calibri"/>
              </a:rPr>
              <a:t>ambasadors</a:t>
            </a:r>
            <a:endParaRPr lang="en-CA" dirty="0">
              <a:ea typeface="Calibri"/>
              <a:cs typeface="Calibri"/>
            </a:endParaRPr>
          </a:p>
          <a:p>
            <a:endParaRPr lang="en-CA" dirty="0">
              <a:ea typeface="Calibri"/>
              <a:cs typeface="Calibri"/>
            </a:endParaRPr>
          </a:p>
        </p:txBody>
      </p:sp>
      <p:sp>
        <p:nvSpPr>
          <p:cNvPr id="4" name="Slide Number Placeholder 3"/>
          <p:cNvSpPr>
            <a:spLocks noGrp="1"/>
          </p:cNvSpPr>
          <p:nvPr>
            <p:ph type="sldNum" sz="quarter" idx="5"/>
          </p:nvPr>
        </p:nvSpPr>
        <p:spPr/>
        <p:txBody>
          <a:bodyPr/>
          <a:lstStyle/>
          <a:p>
            <a:fld id="{3DFF0AC7-65E6-EB4E-97C2-C86DBCF2EEFD}" type="slidenum">
              <a:rPr lang="en-US" smtClean="0"/>
              <a:t>19</a:t>
            </a:fld>
            <a:endParaRPr lang="en-US"/>
          </a:p>
        </p:txBody>
      </p:sp>
    </p:spTree>
    <p:extLst>
      <p:ext uri="{BB962C8B-B14F-4D97-AF65-F5344CB8AC3E}">
        <p14:creationId xmlns:p14="http://schemas.microsoft.com/office/powerpoint/2010/main" val="141754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9026" y="4400550"/>
            <a:ext cx="6013174" cy="3600450"/>
          </a:xfrm>
        </p:spPr>
        <p:txBody>
          <a:bodyPr/>
          <a:lstStyle/>
          <a:p>
            <a:pPr>
              <a:defRPr/>
            </a:pPr>
            <a:r>
              <a:rPr lang="en-US" dirty="0"/>
              <a:t>Sherry </a:t>
            </a:r>
          </a:p>
          <a:p>
            <a:pPr>
              <a:defRPr/>
            </a:pPr>
            <a:r>
              <a:rPr lang="en-US" dirty="0"/>
              <a:t> As a non indigenous person myself, I am committed to listen and understand the voices of indigenous staff, students and community members to try to understand their history of oppression and ways we can work better together to reduce power imbalances.  I also acknowledge that I am in a position of power within SAS and work with students with disabilities who often identify with other </a:t>
            </a:r>
            <a:r>
              <a:rPr lang="en-US" dirty="0" err="1"/>
              <a:t>intersectionalities</a:t>
            </a:r>
            <a:r>
              <a:rPr lang="en-US" dirty="0"/>
              <a:t> who have lived with oppression for most of their lives.  I am committed to ensure that students voices are heard in our process and it is collaborative so that we can develop an individualized plan that works for each student.  When students identify that others are disempowering them, or denying their needed accommodations, I will speak up to ensure that power doesn’t limit a students success.  This is our commitment at SAS and I hope you all think of ways that you can reduce power dynamics in the institutions that you work.</a:t>
            </a:r>
            <a:endParaRPr lang="en-CA" dirty="0"/>
          </a:p>
          <a:p>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2</a:t>
            </a:fld>
            <a:endParaRPr lang="en-US"/>
          </a:p>
        </p:txBody>
      </p:sp>
    </p:spTree>
    <p:extLst>
      <p:ext uri="{BB962C8B-B14F-4D97-AF65-F5344CB8AC3E}">
        <p14:creationId xmlns:p14="http://schemas.microsoft.com/office/powerpoint/2010/main" val="3001550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OSAP/Funding options-</a:t>
            </a:r>
            <a:r>
              <a:rPr lang="en-CA" dirty="0" err="1">
                <a:ea typeface="Calibri"/>
                <a:cs typeface="Calibri"/>
              </a:rPr>
              <a:t>Roksana</a:t>
            </a:r>
            <a:endParaRPr lang="en-CA" dirty="0">
              <a:ea typeface="Calibri"/>
              <a:cs typeface="Calibri"/>
            </a:endParaRPr>
          </a:p>
          <a:p>
            <a:r>
              <a:rPr lang="en-CA" dirty="0">
                <a:ea typeface="Calibri"/>
                <a:cs typeface="Calibri"/>
              </a:rPr>
              <a:t>Accessibility of space and documents provided to students </a:t>
            </a:r>
          </a:p>
          <a:p>
            <a:r>
              <a:rPr lang="en-CA" dirty="0">
                <a:ea typeface="Calibri"/>
                <a:cs typeface="Calibri"/>
              </a:rPr>
              <a:t>Access to appointments </a:t>
            </a:r>
          </a:p>
          <a:p>
            <a:r>
              <a:rPr lang="en-CA" dirty="0">
                <a:ea typeface="Calibri"/>
                <a:cs typeface="Calibri"/>
              </a:rPr>
              <a:t>Attitudes: they have the ODVF, respecting the dignity of the student in their office space, pre-assumptions that may be made </a:t>
            </a:r>
          </a:p>
          <a:p>
            <a:r>
              <a:rPr lang="en-CA" dirty="0">
                <a:ea typeface="Calibri"/>
                <a:cs typeface="Calibri"/>
              </a:rPr>
              <a:t>Medical leave of absences</a:t>
            </a:r>
          </a:p>
          <a:p>
            <a:endParaRPr lang="en-CA" dirty="0">
              <a:ea typeface="Calibri"/>
              <a:cs typeface="Calibri"/>
            </a:endParaRPr>
          </a:p>
          <a:p>
            <a:r>
              <a:rPr lang="en-CA" dirty="0">
                <a:ea typeface="Calibri"/>
                <a:cs typeface="Calibri"/>
              </a:rPr>
              <a:t>Meeting with a Financial Aid Advisor in person  </a:t>
            </a:r>
          </a:p>
          <a:p>
            <a:endParaRPr lang="en-CA" dirty="0">
              <a:ea typeface="Calibri"/>
              <a:cs typeface="Calibri"/>
            </a:endParaRPr>
          </a:p>
          <a:p>
            <a:r>
              <a:rPr lang="en-CA" dirty="0">
                <a:ea typeface="Calibri"/>
                <a:cs typeface="Calibri"/>
              </a:rPr>
              <a:t>The time commitment No support with completing the applications, </a:t>
            </a:r>
          </a:p>
          <a:p>
            <a:r>
              <a:rPr lang="en-CA" dirty="0">
                <a:ea typeface="Calibri"/>
                <a:cs typeface="Calibri"/>
              </a:rPr>
              <a:t>Process/ procedures/ accessing the services</a:t>
            </a:r>
          </a:p>
          <a:p>
            <a:endParaRPr lang="en-CA" dirty="0">
              <a:ea typeface="Calibri"/>
              <a:cs typeface="Calibri"/>
            </a:endParaRPr>
          </a:p>
          <a:p>
            <a:endParaRPr lang="en-CA" dirty="0">
              <a:ea typeface="Calibri"/>
              <a:cs typeface="Calibri"/>
            </a:endParaRPr>
          </a:p>
          <a:p>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20</a:t>
            </a:fld>
            <a:endParaRPr lang="en-US"/>
          </a:p>
        </p:txBody>
      </p:sp>
    </p:spTree>
    <p:extLst>
      <p:ext uri="{BB962C8B-B14F-4D97-AF65-F5344CB8AC3E}">
        <p14:creationId xmlns:p14="http://schemas.microsoft.com/office/powerpoint/2010/main" val="102074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Roksana</a:t>
            </a:r>
          </a:p>
        </p:txBody>
      </p:sp>
      <p:sp>
        <p:nvSpPr>
          <p:cNvPr id="4" name="Slide Number Placeholder 3"/>
          <p:cNvSpPr>
            <a:spLocks noGrp="1"/>
          </p:cNvSpPr>
          <p:nvPr>
            <p:ph type="sldNum" sz="quarter" idx="5"/>
          </p:nvPr>
        </p:nvSpPr>
        <p:spPr/>
        <p:txBody>
          <a:bodyPr/>
          <a:lstStyle/>
          <a:p>
            <a:fld id="{3DFF0AC7-65E6-EB4E-97C2-C86DBCF2EEFD}" type="slidenum">
              <a:rPr lang="en-US" smtClean="0"/>
              <a:t>21</a:t>
            </a:fld>
            <a:endParaRPr lang="en-US"/>
          </a:p>
        </p:txBody>
      </p:sp>
    </p:spTree>
    <p:extLst>
      <p:ext uri="{BB962C8B-B14F-4D97-AF65-F5344CB8AC3E}">
        <p14:creationId xmlns:p14="http://schemas.microsoft.com/office/powerpoint/2010/main" val="1179452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Sherry: We encourage you to look at your Province's legislation, to look into your own University accessibility policies and practices, training and supports available</a:t>
            </a:r>
          </a:p>
          <a:p>
            <a:r>
              <a:rPr lang="en-CA" dirty="0">
                <a:ea typeface="Calibri"/>
                <a:cs typeface="Calibri"/>
              </a:rPr>
              <a:t>Talk about this topic in your staff meetings to determine how you can make your space more accessible and more welcoming to students </a:t>
            </a:r>
          </a:p>
        </p:txBody>
      </p:sp>
      <p:sp>
        <p:nvSpPr>
          <p:cNvPr id="4" name="Slide Number Placeholder 3"/>
          <p:cNvSpPr>
            <a:spLocks noGrp="1"/>
          </p:cNvSpPr>
          <p:nvPr>
            <p:ph type="sldNum" sz="quarter" idx="5"/>
          </p:nvPr>
        </p:nvSpPr>
        <p:spPr/>
        <p:txBody>
          <a:bodyPr/>
          <a:lstStyle/>
          <a:p>
            <a:fld id="{3DFF0AC7-65E6-EB4E-97C2-C86DBCF2EEFD}" type="slidenum">
              <a:rPr lang="en-US" smtClean="0"/>
              <a:t>22</a:t>
            </a:fld>
            <a:endParaRPr lang="en-US"/>
          </a:p>
        </p:txBody>
      </p:sp>
    </p:spTree>
    <p:extLst>
      <p:ext uri="{BB962C8B-B14F-4D97-AF65-F5344CB8AC3E}">
        <p14:creationId xmlns:p14="http://schemas.microsoft.com/office/powerpoint/2010/main" val="205251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Font typeface="Symbol" panose="05050102010706020507" pitchFamily="18" charset="2"/>
              <a:buChar char=""/>
              <a:tabLst>
                <a:tab pos="457200" algn="l"/>
              </a:tabLst>
            </a:pPr>
            <a:endParaRPr lang="en-CA" sz="2000" dirty="0">
              <a:effectLst/>
              <a:latin typeface="Calibri" panose="020F0502020204030204" pitchFamily="34" charset="0"/>
              <a:ea typeface="Calibri" panose="020F0502020204030204" pitchFamily="34" charset="0"/>
              <a:cs typeface="Calibri"/>
            </a:endParaRPr>
          </a:p>
          <a:p>
            <a:pPr marL="342900" indent="-342900">
              <a:lnSpc>
                <a:spcPct val="107000"/>
              </a:lnSpc>
              <a:spcAft>
                <a:spcPts val="800"/>
              </a:spcAft>
              <a:buFont typeface="Symbol" panose="05050102010706020507" pitchFamily="18" charset="2"/>
              <a:buChar char=""/>
              <a:tabLst>
                <a:tab pos="457200" algn="l"/>
              </a:tabLst>
            </a:pPr>
            <a:endParaRPr lang="en-CA" sz="2000" dirty="0">
              <a:effectLst/>
              <a:latin typeface="Calibri"/>
              <a:ea typeface="Calibri"/>
              <a:cs typeface="Calibri"/>
            </a:endParaRPr>
          </a:p>
          <a:p>
            <a:pPr>
              <a:lnSpc>
                <a:spcPct val="107000"/>
              </a:lnSpc>
              <a:spcAft>
                <a:spcPts val="800"/>
              </a:spcAft>
              <a:tabLst>
                <a:tab pos="457200" algn="l"/>
              </a:tabLst>
            </a:pPr>
            <a:endParaRPr lang="en-US" dirty="0">
              <a:ea typeface="Calibri"/>
              <a:cs typeface="Calibri"/>
            </a:endParaRPr>
          </a:p>
          <a:p>
            <a:pPr marL="342900" indent="-342900">
              <a:lnSpc>
                <a:spcPct val="107000"/>
              </a:lnSpc>
              <a:spcAft>
                <a:spcPts val="800"/>
              </a:spcAft>
              <a:buFont typeface="Symbol" panose="05050102010706020507" pitchFamily="18" charset="2"/>
              <a:buChar char=""/>
              <a:tabLst>
                <a:tab pos="457200" algn="l"/>
              </a:tabLst>
            </a:pP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tabLst>
                <a:tab pos="457200" algn="l"/>
              </a:tabLst>
            </a:pP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FF0AC7-65E6-EB4E-97C2-C86DBCF2EEFD}" type="slidenum">
              <a:rPr lang="en-US" smtClean="0"/>
              <a:t>23</a:t>
            </a:fld>
            <a:endParaRPr lang="en-US"/>
          </a:p>
        </p:txBody>
      </p:sp>
    </p:spTree>
    <p:extLst>
      <p:ext uri="{BB962C8B-B14F-4D97-AF65-F5344CB8AC3E}">
        <p14:creationId xmlns:p14="http://schemas.microsoft.com/office/powerpoint/2010/main" val="3262124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24</a:t>
            </a:fld>
            <a:endParaRPr lang="en-US"/>
          </a:p>
        </p:txBody>
      </p:sp>
    </p:spTree>
    <p:extLst>
      <p:ext uri="{BB962C8B-B14F-4D97-AF65-F5344CB8AC3E}">
        <p14:creationId xmlns:p14="http://schemas.microsoft.com/office/powerpoint/2010/main" val="399016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Sherry</a:t>
            </a:r>
          </a:p>
        </p:txBody>
      </p:sp>
      <p:sp>
        <p:nvSpPr>
          <p:cNvPr id="4" name="Slide Number Placeholder 3"/>
          <p:cNvSpPr>
            <a:spLocks noGrp="1"/>
          </p:cNvSpPr>
          <p:nvPr>
            <p:ph type="sldNum" sz="quarter" idx="5"/>
          </p:nvPr>
        </p:nvSpPr>
        <p:spPr/>
        <p:txBody>
          <a:bodyPr/>
          <a:lstStyle/>
          <a:p>
            <a:fld id="{3DFF0AC7-65E6-EB4E-97C2-C86DBCF2EEFD}" type="slidenum">
              <a:rPr lang="en-US" smtClean="0"/>
              <a:t>3</a:t>
            </a:fld>
            <a:endParaRPr lang="en-US"/>
          </a:p>
        </p:txBody>
      </p:sp>
    </p:spTree>
    <p:extLst>
      <p:ext uri="{BB962C8B-B14F-4D97-AF65-F5344CB8AC3E}">
        <p14:creationId xmlns:p14="http://schemas.microsoft.com/office/powerpoint/2010/main" val="267301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Roksana</a:t>
            </a:r>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4</a:t>
            </a:fld>
            <a:endParaRPr lang="en-US"/>
          </a:p>
        </p:txBody>
      </p:sp>
    </p:spTree>
    <p:extLst>
      <p:ext uri="{BB962C8B-B14F-4D97-AF65-F5344CB8AC3E}">
        <p14:creationId xmlns:p14="http://schemas.microsoft.com/office/powerpoint/2010/main" val="117945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Roksana</a:t>
            </a:r>
            <a:r>
              <a:rPr lang="en-US" dirty="0"/>
              <a:t> In 2016, the wording of this question changed to explicitly include mental health issues and the proportion of self-reporting students shot up to 22%. </a:t>
            </a:r>
          </a:p>
          <a:p>
            <a:r>
              <a:rPr lang="en-US" dirty="0"/>
              <a:t>Attendance of students with disabilities in PS education has risen significantly over the past 20 years-we need to make changes to ensure the campus space, curriculum and attitudes promote inclusion, and acceptance to ensure all students can participate and feel like they belong.</a:t>
            </a:r>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5</a:t>
            </a:fld>
            <a:endParaRPr lang="en-US"/>
          </a:p>
        </p:txBody>
      </p:sp>
    </p:spTree>
    <p:extLst>
      <p:ext uri="{BB962C8B-B14F-4D97-AF65-F5344CB8AC3E}">
        <p14:creationId xmlns:p14="http://schemas.microsoft.com/office/powerpoint/2010/main" val="80770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6</a:t>
            </a:fld>
            <a:endParaRPr lang="en-US"/>
          </a:p>
        </p:txBody>
      </p:sp>
    </p:spTree>
    <p:extLst>
      <p:ext uri="{BB962C8B-B14F-4D97-AF65-F5344CB8AC3E}">
        <p14:creationId xmlns:p14="http://schemas.microsoft.com/office/powerpoint/2010/main" val="305282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DFF0AC7-65E6-EB4E-97C2-C86DBCF2EEFD}" type="slidenum">
              <a:rPr lang="en-US" smtClean="0"/>
              <a:t>7</a:t>
            </a:fld>
            <a:endParaRPr lang="en-US"/>
          </a:p>
        </p:txBody>
      </p:sp>
    </p:spTree>
    <p:extLst>
      <p:ext uri="{BB962C8B-B14F-4D97-AF65-F5344CB8AC3E}">
        <p14:creationId xmlns:p14="http://schemas.microsoft.com/office/powerpoint/2010/main" val="363767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Sherry</a:t>
            </a:r>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8</a:t>
            </a:fld>
            <a:endParaRPr lang="en-US"/>
          </a:p>
        </p:txBody>
      </p:sp>
    </p:spTree>
    <p:extLst>
      <p:ext uri="{BB962C8B-B14F-4D97-AF65-F5344CB8AC3E}">
        <p14:creationId xmlns:p14="http://schemas.microsoft.com/office/powerpoint/2010/main" val="365570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Roksana</a:t>
            </a:r>
            <a:endParaRPr lang="en-CA" dirty="0"/>
          </a:p>
        </p:txBody>
      </p:sp>
      <p:sp>
        <p:nvSpPr>
          <p:cNvPr id="4" name="Slide Number Placeholder 3"/>
          <p:cNvSpPr>
            <a:spLocks noGrp="1"/>
          </p:cNvSpPr>
          <p:nvPr>
            <p:ph type="sldNum" sz="quarter" idx="5"/>
          </p:nvPr>
        </p:nvSpPr>
        <p:spPr/>
        <p:txBody>
          <a:bodyPr/>
          <a:lstStyle/>
          <a:p>
            <a:fld id="{3DFF0AC7-65E6-EB4E-97C2-C86DBCF2EEFD}" type="slidenum">
              <a:rPr lang="en-US" smtClean="0"/>
              <a:t>9</a:t>
            </a:fld>
            <a:endParaRPr lang="en-US"/>
          </a:p>
        </p:txBody>
      </p:sp>
    </p:spTree>
    <p:extLst>
      <p:ext uri="{BB962C8B-B14F-4D97-AF65-F5344CB8AC3E}">
        <p14:creationId xmlns:p14="http://schemas.microsoft.com/office/powerpoint/2010/main" val="288051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7 - 2 Line Title w/ Copy and Full Bleed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7B06195-C744-AB80-C254-8D7C888474C7}"/>
              </a:ext>
            </a:extLst>
          </p:cNvPr>
          <p:cNvSpPr>
            <a:spLocks noGrp="1"/>
          </p:cNvSpPr>
          <p:nvPr>
            <p:ph type="body" sz="quarter" idx="12"/>
          </p:nvPr>
        </p:nvSpPr>
        <p:spPr>
          <a:xfrm>
            <a:off x="438151" y="3534025"/>
            <a:ext cx="7202514" cy="5914763"/>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EAC25A7-99E5-C834-330F-5E6DE9F54D14}"/>
              </a:ext>
            </a:extLst>
          </p:cNvPr>
          <p:cNvCxnSpPr>
            <a:cxnSpLocks/>
          </p:cNvCxnSpPr>
          <p:nvPr userDrawn="1"/>
        </p:nvCxnSpPr>
        <p:spPr>
          <a:xfrm>
            <a:off x="0" y="3257828"/>
            <a:ext cx="857056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6B7A22B1-9E03-5A3B-4F9B-A20317CC5FAA}"/>
              </a:ext>
            </a:extLst>
          </p:cNvPr>
          <p:cNvSpPr>
            <a:spLocks noGrp="1"/>
          </p:cNvSpPr>
          <p:nvPr>
            <p:ph type="title" hasCustomPrompt="1"/>
          </p:nvPr>
        </p:nvSpPr>
        <p:spPr>
          <a:xfrm>
            <a:off x="438151" y="458788"/>
            <a:ext cx="7202514" cy="1471735"/>
          </a:xfrm>
          <a:prstGeom prst="rect">
            <a:avLst/>
          </a:prstGeom>
        </p:spPr>
        <p:txBody>
          <a:bodyPr/>
          <a:lstStyle>
            <a:lvl1pPr>
              <a:defRPr>
                <a:solidFill>
                  <a:schemeClr val="accent1"/>
                </a:solidFill>
              </a:defRPr>
            </a:lvl1pPr>
          </a:lstStyle>
          <a:p>
            <a:r>
              <a:rPr lang="en-US"/>
              <a:t>Slide title goes here on up to 2  lines</a:t>
            </a:r>
          </a:p>
        </p:txBody>
      </p:sp>
      <p:sp>
        <p:nvSpPr>
          <p:cNvPr id="5" name="Text Placeholder 2">
            <a:extLst>
              <a:ext uri="{FF2B5EF4-FFF2-40B4-BE49-F238E27FC236}">
                <a16:creationId xmlns:a16="http://schemas.microsoft.com/office/drawing/2014/main" id="{C3917DFC-4E74-48BD-0945-6B31F6CB0A0C}"/>
              </a:ext>
            </a:extLst>
          </p:cNvPr>
          <p:cNvSpPr>
            <a:spLocks noGrp="1"/>
          </p:cNvSpPr>
          <p:nvPr>
            <p:ph type="body" sz="quarter" idx="13" hasCustomPrompt="1"/>
          </p:nvPr>
        </p:nvSpPr>
        <p:spPr>
          <a:xfrm>
            <a:off x="438150" y="2183523"/>
            <a:ext cx="7202514" cy="943722"/>
          </a:xfrm>
          <a:prstGeom prst="rect">
            <a:avLst/>
          </a:prstGeom>
        </p:spPr>
        <p:txBody>
          <a:bodyPr/>
          <a:lstStyle>
            <a:lvl1pPr>
              <a:lnSpc>
                <a:spcPct val="90000"/>
              </a:lnSpc>
              <a:defRPr>
                <a:solidFill>
                  <a:schemeClr val="accent3"/>
                </a:solidFill>
              </a:defRPr>
            </a:lvl1pPr>
          </a:lstStyle>
          <a:p>
            <a:pPr lvl="0"/>
            <a:r>
              <a:rPr lang="en-US"/>
              <a:t>Subtitle goes here on up to 2 lines</a:t>
            </a:r>
          </a:p>
        </p:txBody>
      </p:sp>
      <p:sp>
        <p:nvSpPr>
          <p:cNvPr id="9" name="Picture Placeholder 8">
            <a:extLst>
              <a:ext uri="{FF2B5EF4-FFF2-40B4-BE49-F238E27FC236}">
                <a16:creationId xmlns:a16="http://schemas.microsoft.com/office/drawing/2014/main" id="{A3DE1B43-2BBA-FF96-D55A-800078258AA0}"/>
              </a:ext>
            </a:extLst>
          </p:cNvPr>
          <p:cNvSpPr>
            <a:spLocks noGrp="1"/>
          </p:cNvSpPr>
          <p:nvPr>
            <p:ph type="pic" sz="quarter" idx="15"/>
          </p:nvPr>
        </p:nvSpPr>
        <p:spPr>
          <a:xfrm>
            <a:off x="8570563" y="0"/>
            <a:ext cx="11747850" cy="9448800"/>
          </a:xfrm>
          <a:prstGeom prst="rect">
            <a:avLst/>
          </a:prstGeom>
        </p:spPr>
        <p:txBody>
          <a:bodyPr/>
          <a:lstStyle/>
          <a:p>
            <a:endParaRPr lang="en-US"/>
          </a:p>
        </p:txBody>
      </p:sp>
    </p:spTree>
    <p:extLst>
      <p:ext uri="{BB962C8B-B14F-4D97-AF65-F5344CB8AC3E}">
        <p14:creationId xmlns:p14="http://schemas.microsoft.com/office/powerpoint/2010/main" val="1329986448"/>
      </p:ext>
    </p:extLst>
  </p:cSld>
  <p:clrMapOvr>
    <a:masterClrMapping/>
  </p:clrMapOvr>
  <p:extLst>
    <p:ext uri="{DCECCB84-F9BA-43D5-87BE-67443E8EF086}">
      <p15:sldGuideLst xmlns:p15="http://schemas.microsoft.com/office/powerpoint/2012/main">
        <p15:guide id="1" pos="51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 2 Line Title w/ Copy and Full Bleed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7B06195-C744-AB80-C254-8D7C888474C7}"/>
              </a:ext>
            </a:extLst>
          </p:cNvPr>
          <p:cNvSpPr>
            <a:spLocks noGrp="1"/>
          </p:cNvSpPr>
          <p:nvPr>
            <p:ph type="body" sz="quarter" idx="12"/>
          </p:nvPr>
        </p:nvSpPr>
        <p:spPr>
          <a:xfrm>
            <a:off x="438151" y="3534025"/>
            <a:ext cx="7202514" cy="5914763"/>
          </a:xfrm>
          <a:prstGeom prst="rect">
            <a:avLst/>
          </a:prstGeom>
        </p:spPr>
        <p:txBody>
          <a:bodyPr/>
          <a:lstStyle>
            <a:lvl1pPr>
              <a:defRPr sz="3000">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EAC25A7-99E5-C834-330F-5E6DE9F54D14}"/>
              </a:ext>
            </a:extLst>
          </p:cNvPr>
          <p:cNvCxnSpPr>
            <a:cxnSpLocks/>
          </p:cNvCxnSpPr>
          <p:nvPr userDrawn="1"/>
        </p:nvCxnSpPr>
        <p:spPr>
          <a:xfrm>
            <a:off x="0" y="3257828"/>
            <a:ext cx="857056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6B7A22B1-9E03-5A3B-4F9B-A20317CC5FAA}"/>
              </a:ext>
            </a:extLst>
          </p:cNvPr>
          <p:cNvSpPr>
            <a:spLocks noGrp="1"/>
          </p:cNvSpPr>
          <p:nvPr>
            <p:ph type="title" hasCustomPrompt="1"/>
          </p:nvPr>
        </p:nvSpPr>
        <p:spPr>
          <a:xfrm>
            <a:off x="438151" y="458788"/>
            <a:ext cx="7202514" cy="1471735"/>
          </a:xfrm>
          <a:prstGeom prst="rect">
            <a:avLst/>
          </a:prstGeom>
        </p:spPr>
        <p:txBody>
          <a:bodyPr/>
          <a:lstStyle>
            <a:lvl1pPr>
              <a:defRPr>
                <a:solidFill>
                  <a:schemeClr val="accent1"/>
                </a:solidFill>
              </a:defRPr>
            </a:lvl1pPr>
          </a:lstStyle>
          <a:p>
            <a:r>
              <a:rPr lang="en-US"/>
              <a:t>Slide title goes here on up to 2  lines</a:t>
            </a:r>
          </a:p>
        </p:txBody>
      </p:sp>
      <p:sp>
        <p:nvSpPr>
          <p:cNvPr id="5" name="Text Placeholder 2">
            <a:extLst>
              <a:ext uri="{FF2B5EF4-FFF2-40B4-BE49-F238E27FC236}">
                <a16:creationId xmlns:a16="http://schemas.microsoft.com/office/drawing/2014/main" id="{C3917DFC-4E74-48BD-0945-6B31F6CB0A0C}"/>
              </a:ext>
            </a:extLst>
          </p:cNvPr>
          <p:cNvSpPr>
            <a:spLocks noGrp="1"/>
          </p:cNvSpPr>
          <p:nvPr>
            <p:ph type="body" sz="quarter" idx="13" hasCustomPrompt="1"/>
          </p:nvPr>
        </p:nvSpPr>
        <p:spPr>
          <a:xfrm>
            <a:off x="438150" y="2183523"/>
            <a:ext cx="7202514" cy="943722"/>
          </a:xfrm>
          <a:prstGeom prst="rect">
            <a:avLst/>
          </a:prstGeom>
        </p:spPr>
        <p:txBody>
          <a:bodyPr/>
          <a:lstStyle>
            <a:lvl1pPr>
              <a:lnSpc>
                <a:spcPct val="90000"/>
              </a:lnSpc>
              <a:defRPr>
                <a:solidFill>
                  <a:schemeClr val="accent3"/>
                </a:solidFill>
              </a:defRPr>
            </a:lvl1pPr>
          </a:lstStyle>
          <a:p>
            <a:pPr lvl="0"/>
            <a:r>
              <a:rPr lang="en-US"/>
              <a:t>Subtitle goes here on up to 2 lines</a:t>
            </a:r>
          </a:p>
        </p:txBody>
      </p:sp>
      <p:sp>
        <p:nvSpPr>
          <p:cNvPr id="9" name="Picture Placeholder 8">
            <a:extLst>
              <a:ext uri="{FF2B5EF4-FFF2-40B4-BE49-F238E27FC236}">
                <a16:creationId xmlns:a16="http://schemas.microsoft.com/office/drawing/2014/main" id="{A3DE1B43-2BBA-FF96-D55A-800078258AA0}"/>
              </a:ext>
            </a:extLst>
          </p:cNvPr>
          <p:cNvSpPr>
            <a:spLocks noGrp="1"/>
          </p:cNvSpPr>
          <p:nvPr>
            <p:ph type="pic" sz="quarter" idx="15"/>
          </p:nvPr>
        </p:nvSpPr>
        <p:spPr>
          <a:xfrm>
            <a:off x="8570563" y="0"/>
            <a:ext cx="11747850" cy="9448800"/>
          </a:xfrm>
          <a:prstGeom prst="rect">
            <a:avLst/>
          </a:prstGeom>
        </p:spPr>
        <p:txBody>
          <a:bodyPr/>
          <a:lstStyle/>
          <a:p>
            <a:endParaRPr lang="en-US"/>
          </a:p>
        </p:txBody>
      </p:sp>
    </p:spTree>
    <p:extLst>
      <p:ext uri="{BB962C8B-B14F-4D97-AF65-F5344CB8AC3E}">
        <p14:creationId xmlns:p14="http://schemas.microsoft.com/office/powerpoint/2010/main" val="1329986448"/>
      </p:ext>
    </p:extLst>
  </p:cSld>
  <p:clrMapOvr>
    <a:masterClrMapping/>
  </p:clrMapOvr>
  <p:extLst>
    <p:ext uri="{DCECCB84-F9BA-43D5-87BE-67443E8EF086}">
      <p15:sldGuideLst xmlns:p15="http://schemas.microsoft.com/office/powerpoint/2012/main">
        <p15:guide id="1" pos="510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 2 Line Title w/ Copy and Full Blee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B60CD1-5B2E-1318-C218-36A3142A8A43}"/>
              </a:ext>
            </a:extLst>
          </p:cNvPr>
          <p:cNvSpPr>
            <a:spLocks noGrp="1" noRot="1" noMove="1" noResize="1" noEditPoints="1" noAdjustHandles="1" noChangeArrowheads="1" noChangeShapeType="1"/>
          </p:cNvSpPr>
          <p:nvPr userDrawn="1"/>
        </p:nvSpPr>
        <p:spPr>
          <a:xfrm>
            <a:off x="-1" y="-64655"/>
            <a:ext cx="20349275" cy="95134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27B06195-C744-AB80-C254-8D7C888474C7}"/>
              </a:ext>
            </a:extLst>
          </p:cNvPr>
          <p:cNvSpPr>
            <a:spLocks noGrp="1"/>
          </p:cNvSpPr>
          <p:nvPr>
            <p:ph type="body" sz="quarter" idx="12"/>
          </p:nvPr>
        </p:nvSpPr>
        <p:spPr>
          <a:xfrm>
            <a:off x="12216863" y="3675895"/>
            <a:ext cx="7202514" cy="5371853"/>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EAC25A7-99E5-C834-330F-5E6DE9F54D14}"/>
              </a:ext>
            </a:extLst>
          </p:cNvPr>
          <p:cNvCxnSpPr>
            <a:cxnSpLocks/>
          </p:cNvCxnSpPr>
          <p:nvPr userDrawn="1"/>
        </p:nvCxnSpPr>
        <p:spPr>
          <a:xfrm>
            <a:off x="11778712" y="3257828"/>
            <a:ext cx="857056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6B7A22B1-9E03-5A3B-4F9B-A20317CC5FAA}"/>
              </a:ext>
            </a:extLst>
          </p:cNvPr>
          <p:cNvSpPr>
            <a:spLocks noGrp="1"/>
          </p:cNvSpPr>
          <p:nvPr>
            <p:ph type="title" hasCustomPrompt="1"/>
          </p:nvPr>
        </p:nvSpPr>
        <p:spPr>
          <a:xfrm>
            <a:off x="12216863" y="458788"/>
            <a:ext cx="7202514" cy="1471735"/>
          </a:xfrm>
          <a:prstGeom prst="rect">
            <a:avLst/>
          </a:prstGeom>
        </p:spPr>
        <p:txBody>
          <a:bodyPr/>
          <a:lstStyle>
            <a:lvl1pPr>
              <a:defRPr>
                <a:solidFill>
                  <a:schemeClr val="bg1"/>
                </a:solidFill>
              </a:defRPr>
            </a:lvl1pPr>
          </a:lstStyle>
          <a:p>
            <a:r>
              <a:rPr lang="en-US"/>
              <a:t>Slide title goes here on up to 2  lines</a:t>
            </a:r>
          </a:p>
        </p:txBody>
      </p:sp>
      <p:sp>
        <p:nvSpPr>
          <p:cNvPr id="5" name="Text Placeholder 2">
            <a:extLst>
              <a:ext uri="{FF2B5EF4-FFF2-40B4-BE49-F238E27FC236}">
                <a16:creationId xmlns:a16="http://schemas.microsoft.com/office/drawing/2014/main" id="{C3917DFC-4E74-48BD-0945-6B31F6CB0A0C}"/>
              </a:ext>
            </a:extLst>
          </p:cNvPr>
          <p:cNvSpPr>
            <a:spLocks noGrp="1"/>
          </p:cNvSpPr>
          <p:nvPr>
            <p:ph type="body" sz="quarter" idx="13" hasCustomPrompt="1"/>
          </p:nvPr>
        </p:nvSpPr>
        <p:spPr>
          <a:xfrm>
            <a:off x="12216861" y="2183524"/>
            <a:ext cx="7202513" cy="919310"/>
          </a:xfrm>
          <a:prstGeom prst="rect">
            <a:avLst/>
          </a:prstGeom>
        </p:spPr>
        <p:txBody>
          <a:bodyPr/>
          <a:lstStyle>
            <a:lvl1pPr>
              <a:lnSpc>
                <a:spcPct val="90000"/>
              </a:lnSpc>
              <a:defRPr>
                <a:solidFill>
                  <a:schemeClr val="accent2"/>
                </a:solidFill>
              </a:defRPr>
            </a:lvl1pPr>
          </a:lstStyle>
          <a:p>
            <a:pPr lvl="0"/>
            <a:r>
              <a:rPr lang="en-US"/>
              <a:t>Subtitle goes here on up to 2 lines</a:t>
            </a:r>
          </a:p>
        </p:txBody>
      </p:sp>
      <p:cxnSp>
        <p:nvCxnSpPr>
          <p:cNvPr id="7" name="Straight Connector 6">
            <a:extLst>
              <a:ext uri="{FF2B5EF4-FFF2-40B4-BE49-F238E27FC236}">
                <a16:creationId xmlns:a16="http://schemas.microsoft.com/office/drawing/2014/main" id="{BDA63E6E-AAF2-AE54-9D1F-A36D101D87A3}"/>
              </a:ext>
            </a:extLst>
          </p:cNvPr>
          <p:cNvCxnSpPr>
            <a:cxnSpLocks/>
          </p:cNvCxnSpPr>
          <p:nvPr userDrawn="1"/>
        </p:nvCxnSpPr>
        <p:spPr>
          <a:xfrm>
            <a:off x="11778712" y="3388408"/>
            <a:ext cx="8539701"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A3DE1B43-2BBA-FF96-D55A-800078258AA0}"/>
              </a:ext>
            </a:extLst>
          </p:cNvPr>
          <p:cNvSpPr>
            <a:spLocks noGrp="1"/>
          </p:cNvSpPr>
          <p:nvPr>
            <p:ph type="pic" sz="quarter" idx="15" hasCustomPrompt="1"/>
          </p:nvPr>
        </p:nvSpPr>
        <p:spPr>
          <a:xfrm>
            <a:off x="0" y="-64654"/>
            <a:ext cx="11778712" cy="9513452"/>
          </a:xfrm>
          <a:prstGeom prst="rect">
            <a:avLst/>
          </a:prstGeom>
        </p:spPr>
        <p:txBody>
          <a:bodyPr/>
          <a:lstStyle/>
          <a:p>
            <a:r>
              <a:rPr lang="en-US"/>
              <a:t> </a:t>
            </a:r>
          </a:p>
        </p:txBody>
      </p:sp>
    </p:spTree>
    <p:extLst>
      <p:ext uri="{BB962C8B-B14F-4D97-AF65-F5344CB8AC3E}">
        <p14:creationId xmlns:p14="http://schemas.microsoft.com/office/powerpoint/2010/main" val="1059307900"/>
      </p:ext>
    </p:extLst>
  </p:cSld>
  <p:clrMapOvr>
    <a:masterClrMapping/>
  </p:clrMapOvr>
  <p:extLst>
    <p:ext uri="{DCECCB84-F9BA-43D5-87BE-67443E8EF086}">
      <p15:sldGuideLst xmlns:p15="http://schemas.microsoft.com/office/powerpoint/2012/main">
        <p15:guide id="1" pos="75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10 - Divider Slide w/  Ble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3DE1B43-2BBA-FF96-D55A-800078258AA0}"/>
              </a:ext>
            </a:extLst>
          </p:cNvPr>
          <p:cNvSpPr>
            <a:spLocks noGrp="1"/>
          </p:cNvSpPr>
          <p:nvPr>
            <p:ph type="pic" sz="quarter" idx="15"/>
          </p:nvPr>
        </p:nvSpPr>
        <p:spPr>
          <a:xfrm>
            <a:off x="0" y="0"/>
            <a:ext cx="20318413" cy="9448799"/>
          </a:xfrm>
          <a:prstGeom prst="rect">
            <a:avLst/>
          </a:prstGeom>
        </p:spPr>
        <p:txBody>
          <a:bodyPr/>
          <a:lstStyle/>
          <a:p>
            <a:endParaRPr lang="en-US"/>
          </a:p>
        </p:txBody>
      </p:sp>
      <p:sp>
        <p:nvSpPr>
          <p:cNvPr id="4" name="Title 4">
            <a:extLst>
              <a:ext uri="{FF2B5EF4-FFF2-40B4-BE49-F238E27FC236}">
                <a16:creationId xmlns:a16="http://schemas.microsoft.com/office/drawing/2014/main" id="{6B7A22B1-9E03-5A3B-4F9B-A20317CC5FAA}"/>
              </a:ext>
            </a:extLst>
          </p:cNvPr>
          <p:cNvSpPr>
            <a:spLocks noGrp="1"/>
          </p:cNvSpPr>
          <p:nvPr>
            <p:ph type="title" hasCustomPrompt="1"/>
          </p:nvPr>
        </p:nvSpPr>
        <p:spPr>
          <a:xfrm>
            <a:off x="1015667" y="3567267"/>
            <a:ext cx="5202253" cy="2019717"/>
          </a:xfrm>
          <a:prstGeom prst="rect">
            <a:avLst/>
          </a:prstGeom>
        </p:spPr>
        <p:txBody>
          <a:bodyPr/>
          <a:lstStyle>
            <a:lvl1pPr>
              <a:defRPr>
                <a:solidFill>
                  <a:schemeClr val="bg1"/>
                </a:solidFill>
              </a:defRPr>
            </a:lvl1pPr>
          </a:lstStyle>
          <a:p>
            <a:r>
              <a:rPr lang="en-US"/>
              <a:t>Divider slide title goes here on up to 3 lines</a:t>
            </a:r>
          </a:p>
        </p:txBody>
      </p:sp>
      <p:sp>
        <p:nvSpPr>
          <p:cNvPr id="5" name="Text Placeholder 2">
            <a:extLst>
              <a:ext uri="{FF2B5EF4-FFF2-40B4-BE49-F238E27FC236}">
                <a16:creationId xmlns:a16="http://schemas.microsoft.com/office/drawing/2014/main" id="{C3917DFC-4E74-48BD-0945-6B31F6CB0A0C}"/>
              </a:ext>
            </a:extLst>
          </p:cNvPr>
          <p:cNvSpPr>
            <a:spLocks noGrp="1"/>
          </p:cNvSpPr>
          <p:nvPr>
            <p:ph type="body" sz="quarter" idx="13" hasCustomPrompt="1"/>
          </p:nvPr>
        </p:nvSpPr>
        <p:spPr>
          <a:xfrm>
            <a:off x="1015666" y="5797876"/>
            <a:ext cx="5202253" cy="1471735"/>
          </a:xfrm>
          <a:prstGeom prst="rect">
            <a:avLst/>
          </a:prstGeom>
        </p:spPr>
        <p:txBody>
          <a:bodyPr/>
          <a:lstStyle>
            <a:lvl1pPr>
              <a:lnSpc>
                <a:spcPct val="90000"/>
              </a:lnSpc>
              <a:defRPr>
                <a:solidFill>
                  <a:schemeClr val="bg1"/>
                </a:solidFill>
              </a:defRPr>
            </a:lvl1pPr>
          </a:lstStyle>
          <a:p>
            <a:pPr lvl="0"/>
            <a:r>
              <a:rPr lang="en-US"/>
              <a:t>Subtitle goes here on up to 3 lines</a:t>
            </a:r>
          </a:p>
        </p:txBody>
      </p:sp>
    </p:spTree>
    <p:extLst>
      <p:ext uri="{BB962C8B-B14F-4D97-AF65-F5344CB8AC3E}">
        <p14:creationId xmlns:p14="http://schemas.microsoft.com/office/powerpoint/2010/main" val="1733479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7493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4b - Maroon - Icon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Tree>
    <p:extLst>
      <p:ext uri="{BB962C8B-B14F-4D97-AF65-F5344CB8AC3E}">
        <p14:creationId xmlns:p14="http://schemas.microsoft.com/office/powerpoint/2010/main" val="1066688029"/>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1E32-44EF-4DFD-AE9F-E0E23286D7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68DD9E5-E215-453D-8405-4ED5D4C066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027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1 - White Border">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B10AB9E9-7F75-E9C1-8AC5-C1553D30E366}"/>
              </a:ext>
            </a:extLst>
          </p:cNvPr>
          <p:cNvSpPr>
            <a:spLocks noGrp="1"/>
          </p:cNvSpPr>
          <p:nvPr>
            <p:ph type="pic" sz="quarter" idx="16"/>
          </p:nvPr>
        </p:nvSpPr>
        <p:spPr>
          <a:xfrm>
            <a:off x="438150" y="458787"/>
            <a:ext cx="19442113" cy="8893175"/>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sp>
        <p:nvSpPr>
          <p:cNvPr id="26" name="Text Placeholder 25">
            <a:extLst>
              <a:ext uri="{FF2B5EF4-FFF2-40B4-BE49-F238E27FC236}">
                <a16:creationId xmlns:a16="http://schemas.microsoft.com/office/drawing/2014/main" id="{07F90D07-2914-EB64-CABE-79ECF8EA2712}"/>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accent1"/>
                </a:solidFill>
              </a:defRPr>
            </a:lvl1pPr>
          </a:lstStyle>
          <a:p>
            <a:pPr lvl="0"/>
            <a:r>
              <a:rPr lang="en-US"/>
              <a:t>Presenter Name</a:t>
            </a:r>
          </a:p>
        </p:txBody>
      </p:sp>
      <p:sp>
        <p:nvSpPr>
          <p:cNvPr id="28" name="Text Placeholder 25">
            <a:extLst>
              <a:ext uri="{FF2B5EF4-FFF2-40B4-BE49-F238E27FC236}">
                <a16:creationId xmlns:a16="http://schemas.microsoft.com/office/drawing/2014/main" id="{FA967698-3BF6-6EBB-AEBE-6CD14A201CA7}"/>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accent1"/>
                </a:solidFill>
              </a:defRPr>
            </a:lvl1pPr>
          </a:lstStyle>
          <a:p>
            <a:pPr lvl="0"/>
            <a:r>
              <a:rPr lang="en-US"/>
              <a:t>Date</a:t>
            </a:r>
          </a:p>
        </p:txBody>
      </p:sp>
      <p:sp>
        <p:nvSpPr>
          <p:cNvPr id="34" name="Text Placeholder 25">
            <a:extLst>
              <a:ext uri="{FF2B5EF4-FFF2-40B4-BE49-F238E27FC236}">
                <a16:creationId xmlns:a16="http://schemas.microsoft.com/office/drawing/2014/main" id="{A7FED49A-5E05-7973-3006-C28CDDFA6B10}"/>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35" name="Text Placeholder 25">
            <a:extLst>
              <a:ext uri="{FF2B5EF4-FFF2-40B4-BE49-F238E27FC236}">
                <a16:creationId xmlns:a16="http://schemas.microsoft.com/office/drawing/2014/main" id="{28605DC6-8F07-BE1A-5844-6238CD3A7290}"/>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36" name="Text Placeholder 25">
            <a:extLst>
              <a:ext uri="{FF2B5EF4-FFF2-40B4-BE49-F238E27FC236}">
                <a16:creationId xmlns:a16="http://schemas.microsoft.com/office/drawing/2014/main" id="{01DB1C0D-61D7-B066-7E1B-59D364203310}"/>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1"/>
                </a:solidFill>
              </a:defRPr>
            </a:lvl1pPr>
          </a:lstStyle>
          <a:p>
            <a:pPr lvl="0"/>
            <a:r>
              <a:rPr lang="en-US"/>
              <a:t>Subtitle goes here on up to 3 lines</a:t>
            </a:r>
          </a:p>
        </p:txBody>
      </p:sp>
      <p:pic>
        <p:nvPicPr>
          <p:cNvPr id="2" name="Picture 1">
            <a:extLst>
              <a:ext uri="{FF2B5EF4-FFF2-40B4-BE49-F238E27FC236}">
                <a16:creationId xmlns:a16="http://schemas.microsoft.com/office/drawing/2014/main" id="{D5956C91-9830-AC77-4C9B-A88BA8586C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3366" y="9635563"/>
            <a:ext cx="3146897" cy="996441"/>
          </a:xfrm>
          <a:prstGeom prst="rect">
            <a:avLst/>
          </a:prstGeom>
        </p:spPr>
      </p:pic>
    </p:spTree>
    <p:extLst>
      <p:ext uri="{BB962C8B-B14F-4D97-AF65-F5344CB8AC3E}">
        <p14:creationId xmlns:p14="http://schemas.microsoft.com/office/powerpoint/2010/main" val="1735302110"/>
      </p:ext>
    </p:extLst>
  </p:cSld>
  <p:clrMapOvr>
    <a:masterClrMapping/>
  </p:clrMapOvr>
  <p:extLst>
    <p:ext uri="{DCECCB84-F9BA-43D5-87BE-67443E8EF086}">
      <p15:sldGuideLst xmlns:p15="http://schemas.microsoft.com/office/powerpoint/2012/main">
        <p15:guide id="1" orient="horz" pos="589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1 - Maroon - 2 Column w/ Media Lef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4151867772"/>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1b- Maroon - 2 Column w/ Media Left - No Header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440528189"/>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2 - Maroon - 2 Column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2948597-B6EE-558E-58BD-5CE15AF368CA}"/>
              </a:ext>
            </a:extLst>
          </p:cNvPr>
          <p:cNvSpPr>
            <a:spLocks noGrp="1"/>
          </p:cNvSpPr>
          <p:nvPr>
            <p:ph type="body" sz="quarter" idx="15"/>
          </p:nvPr>
        </p:nvSpPr>
        <p:spPr>
          <a:xfrm>
            <a:off x="10523054"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Tree>
    <p:extLst>
      <p:ext uri="{BB962C8B-B14F-4D97-AF65-F5344CB8AC3E}">
        <p14:creationId xmlns:p14="http://schemas.microsoft.com/office/powerpoint/2010/main" val="3216896108"/>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4 - 2 Column Text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190742"/>
            <a:ext cx="5366302" cy="427636"/>
          </a:xfrm>
          <a:prstGeom prst="rect">
            <a:avLst/>
          </a:prstGeom>
        </p:spPr>
        <p:txBody>
          <a:bodyPr/>
          <a:lstStyle>
            <a:lvl1pPr algn="l">
              <a:lnSpc>
                <a:spcPct val="90000"/>
              </a:lnSpc>
              <a:defRPr sz="3000" b="1">
                <a:solidFill>
                  <a:schemeClr val="accent6"/>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accent6"/>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190742"/>
            <a:ext cx="5366302" cy="427636"/>
          </a:xfrm>
          <a:prstGeom prst="rect">
            <a:avLst/>
          </a:prstGeom>
        </p:spPr>
        <p:txBody>
          <a:bodyPr/>
          <a:lstStyle>
            <a:lvl1pPr algn="l">
              <a:lnSpc>
                <a:spcPct val="90000"/>
              </a:lnSpc>
              <a:defRPr sz="3000" b="1">
                <a:solidFill>
                  <a:schemeClr val="accent6"/>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accent6"/>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190742"/>
            <a:ext cx="5366302" cy="427636"/>
          </a:xfrm>
          <a:prstGeom prst="rect">
            <a:avLst/>
          </a:prstGeom>
        </p:spPr>
        <p:txBody>
          <a:bodyPr/>
          <a:lstStyle>
            <a:lvl1pPr algn="l">
              <a:lnSpc>
                <a:spcPct val="90000"/>
              </a:lnSpc>
              <a:defRPr sz="3000" b="1">
                <a:solidFill>
                  <a:schemeClr val="accent6"/>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accent6"/>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Tree>
    <p:extLst>
      <p:ext uri="{BB962C8B-B14F-4D97-AF65-F5344CB8AC3E}">
        <p14:creationId xmlns:p14="http://schemas.microsoft.com/office/powerpoint/2010/main" val="1206485776"/>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3 - Maroon - 2 Column Text w/ Full Blee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1015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972026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9720263" cy="450917"/>
          </a:xfrm>
          <a:prstGeom prst="rect">
            <a:avLst/>
          </a:prstGeom>
        </p:spPr>
        <p:txBody>
          <a:bodyPr/>
          <a:lstStyle>
            <a:lvl1pPr>
              <a:defRPr>
                <a:solidFill>
                  <a:schemeClr val="accent2"/>
                </a:solidFill>
              </a:defRPr>
            </a:lvl1pPr>
          </a:lstStyle>
          <a:p>
            <a:pPr lvl="0"/>
            <a:r>
              <a:rPr lang="en-US"/>
              <a:t>Subtitle goes here on 1 line</a:t>
            </a:r>
          </a:p>
        </p:txBody>
      </p:sp>
      <p:sp>
        <p:nvSpPr>
          <p:cNvPr id="9" name="Picture Placeholder 8">
            <a:extLst>
              <a:ext uri="{FF2B5EF4-FFF2-40B4-BE49-F238E27FC236}">
                <a16:creationId xmlns:a16="http://schemas.microsoft.com/office/drawing/2014/main" id="{E45203C5-12F1-72AB-E08D-9A6414583B04}"/>
              </a:ext>
            </a:extLst>
          </p:cNvPr>
          <p:cNvSpPr>
            <a:spLocks noGrp="1"/>
          </p:cNvSpPr>
          <p:nvPr>
            <p:ph type="pic" sz="quarter" idx="15"/>
          </p:nvPr>
        </p:nvSpPr>
        <p:spPr>
          <a:xfrm>
            <a:off x="10158413" y="0"/>
            <a:ext cx="10160000" cy="9448800"/>
          </a:xfrm>
          <a:prstGeom prst="rect">
            <a:avLst/>
          </a:prstGeom>
        </p:spPr>
        <p:txBody>
          <a:bodyPr/>
          <a:lstStyle/>
          <a:p>
            <a:endParaRPr lang="en-US"/>
          </a:p>
        </p:txBody>
      </p:sp>
    </p:spTree>
    <p:extLst>
      <p:ext uri="{BB962C8B-B14F-4D97-AF65-F5344CB8AC3E}">
        <p14:creationId xmlns:p14="http://schemas.microsoft.com/office/powerpoint/2010/main" val="25594397"/>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4 - Maroon - 2 Column Text w/ Centre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6268277"/>
            <a:ext cx="9358037" cy="3180511"/>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2948597-B6EE-558E-58BD-5CE15AF368CA}"/>
              </a:ext>
            </a:extLst>
          </p:cNvPr>
          <p:cNvSpPr>
            <a:spLocks noGrp="1"/>
          </p:cNvSpPr>
          <p:nvPr>
            <p:ph type="body" sz="quarter" idx="15"/>
          </p:nvPr>
        </p:nvSpPr>
        <p:spPr>
          <a:xfrm>
            <a:off x="10523054" y="6268277"/>
            <a:ext cx="9358037" cy="3180511"/>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5" name="Picture Placeholder 4">
            <a:extLst>
              <a:ext uri="{FF2B5EF4-FFF2-40B4-BE49-F238E27FC236}">
                <a16:creationId xmlns:a16="http://schemas.microsoft.com/office/drawing/2014/main" id="{36B22305-F470-60F6-B5A9-30315CFE2A1C}"/>
              </a:ext>
            </a:extLst>
          </p:cNvPr>
          <p:cNvSpPr>
            <a:spLocks noGrp="1"/>
          </p:cNvSpPr>
          <p:nvPr>
            <p:ph type="pic" sz="quarter" idx="16"/>
          </p:nvPr>
        </p:nvSpPr>
        <p:spPr>
          <a:xfrm>
            <a:off x="438148" y="2046206"/>
            <a:ext cx="19442113" cy="3668789"/>
          </a:xfrm>
          <a:prstGeom prst="rect">
            <a:avLst/>
          </a:prstGeom>
        </p:spPr>
        <p:txBody>
          <a:bodyPr/>
          <a:lstStyle/>
          <a:p>
            <a:endParaRPr lang="en-US"/>
          </a:p>
        </p:txBody>
      </p:sp>
    </p:spTree>
    <p:extLst>
      <p:ext uri="{BB962C8B-B14F-4D97-AF65-F5344CB8AC3E}">
        <p14:creationId xmlns:p14="http://schemas.microsoft.com/office/powerpoint/2010/main" val="3681359870"/>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4 - Maroon - 2 Icon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2" name="Rectangle 1">
            <a:extLst>
              <a:ext uri="{FF2B5EF4-FFF2-40B4-BE49-F238E27FC236}">
                <a16:creationId xmlns:a16="http://schemas.microsoft.com/office/drawing/2014/main" id="{650B41AC-F85D-61AD-B0C4-E81DB1CB0883}"/>
              </a:ext>
            </a:extLst>
          </p:cNvPr>
          <p:cNvSpPr>
            <a:spLocks noGrp="1" noRot="1" noMove="1" noResize="1" noEditPoints="1" noAdjustHandles="1" noChangeArrowheads="1" noChangeShapeType="1"/>
          </p:cNvSpPr>
          <p:nvPr userDrawn="1"/>
        </p:nvSpPr>
        <p:spPr>
          <a:xfrm>
            <a:off x="0" y="-1"/>
            <a:ext cx="20318413" cy="1881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Tree>
    <p:extLst>
      <p:ext uri="{BB962C8B-B14F-4D97-AF65-F5344CB8AC3E}">
        <p14:creationId xmlns:p14="http://schemas.microsoft.com/office/powerpoint/2010/main" val="1946453496"/>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4b - Maroon - Icon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Tree>
    <p:extLst>
      <p:ext uri="{BB962C8B-B14F-4D97-AF65-F5344CB8AC3E}">
        <p14:creationId xmlns:p14="http://schemas.microsoft.com/office/powerpoint/2010/main" val="2040718460"/>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4c - Maroon - Large Numb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3004036" y="4108384"/>
            <a:ext cx="4787984" cy="3956861"/>
          </a:xfrm>
          <a:prstGeom prst="rect">
            <a:avLst/>
          </a:prstGeom>
        </p:spPr>
        <p:txBody>
          <a:bodyPr anchor="ctr" anchorCtr="0"/>
          <a:lstStyle>
            <a:lvl1pPr algn="l">
              <a:lnSpc>
                <a:spcPct val="100000"/>
              </a:lnSpc>
              <a:defRPr sz="30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a:t>
            </a:r>
          </a:p>
        </p:txBody>
      </p:sp>
      <p:sp>
        <p:nvSpPr>
          <p:cNvPr id="2" name="Text Placeholder 2">
            <a:extLst>
              <a:ext uri="{FF2B5EF4-FFF2-40B4-BE49-F238E27FC236}">
                <a16:creationId xmlns:a16="http://schemas.microsoft.com/office/drawing/2014/main" id="{A1D298E3-7AD9-A2CA-7C13-C5D90D0D62DF}"/>
              </a:ext>
            </a:extLst>
          </p:cNvPr>
          <p:cNvSpPr>
            <a:spLocks noGrp="1"/>
          </p:cNvSpPr>
          <p:nvPr>
            <p:ph type="body" sz="quarter" idx="16" hasCustomPrompt="1"/>
          </p:nvPr>
        </p:nvSpPr>
        <p:spPr>
          <a:xfrm>
            <a:off x="8235603" y="4536418"/>
            <a:ext cx="9078773" cy="3100791"/>
          </a:xfrm>
          <a:prstGeom prst="rect">
            <a:avLst/>
          </a:prstGeom>
        </p:spPr>
        <p:txBody>
          <a:bodyPr/>
          <a:lstStyle>
            <a:lvl1pPr algn="l">
              <a:lnSpc>
                <a:spcPct val="90000"/>
              </a:lnSpc>
              <a:defRPr sz="8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3004035" y="3839055"/>
            <a:ext cx="3768655" cy="537959"/>
          </a:xfrm>
          <a:prstGeom prst="rect">
            <a:avLst/>
          </a:prstGeom>
        </p:spPr>
        <p:txBody>
          <a:bodyPr/>
          <a:lstStyle>
            <a:lvl1pPr algn="l">
              <a:defRPr sz="5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a:t>
            </a:r>
          </a:p>
        </p:txBody>
      </p:sp>
    </p:spTree>
    <p:extLst>
      <p:ext uri="{BB962C8B-B14F-4D97-AF65-F5344CB8AC3E}">
        <p14:creationId xmlns:p14="http://schemas.microsoft.com/office/powerpoint/2010/main" val="3052184243"/>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4d - Maroon - Large Number /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12606667" y="2662871"/>
            <a:ext cx="4787984" cy="3956861"/>
          </a:xfrm>
          <a:prstGeom prst="rect">
            <a:avLst/>
          </a:prstGeom>
        </p:spPr>
        <p:txBody>
          <a:bodyPr anchor="ctr" anchorCtr="0"/>
          <a:lstStyle>
            <a:lvl1pPr algn="ctr">
              <a:lnSpc>
                <a:spcPct val="100000"/>
              </a:lnSpc>
              <a:defRPr sz="30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a:t>
            </a:r>
          </a:p>
        </p:txBody>
      </p:sp>
      <p:sp>
        <p:nvSpPr>
          <p:cNvPr id="2" name="Text Placeholder 2">
            <a:extLst>
              <a:ext uri="{FF2B5EF4-FFF2-40B4-BE49-F238E27FC236}">
                <a16:creationId xmlns:a16="http://schemas.microsoft.com/office/drawing/2014/main" id="{A1D298E3-7AD9-A2CA-7C13-C5D90D0D62DF}"/>
              </a:ext>
            </a:extLst>
          </p:cNvPr>
          <p:cNvSpPr>
            <a:spLocks noGrp="1"/>
          </p:cNvSpPr>
          <p:nvPr>
            <p:ph type="body" sz="quarter" idx="16" hasCustomPrompt="1"/>
          </p:nvPr>
        </p:nvSpPr>
        <p:spPr>
          <a:xfrm>
            <a:off x="11338566" y="6619733"/>
            <a:ext cx="7324187" cy="2757186"/>
          </a:xfrm>
          <a:prstGeom prst="rect">
            <a:avLst/>
          </a:prstGeom>
        </p:spPr>
        <p:txBody>
          <a:bodyPr/>
          <a:lstStyle>
            <a:lvl1pPr algn="ctr">
              <a:lnSpc>
                <a:spcPct val="90000"/>
              </a:lnSpc>
              <a:defRPr sz="55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13116332" y="2393542"/>
            <a:ext cx="3768655" cy="537959"/>
          </a:xfrm>
          <a:prstGeom prst="rect">
            <a:avLst/>
          </a:prstGeom>
        </p:spPr>
        <p:txBody>
          <a:bodyPr/>
          <a:lstStyle>
            <a:lvl1pPr algn="ctr">
              <a:defRPr sz="5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a:t>
            </a:r>
          </a:p>
        </p:txBody>
      </p:sp>
      <p:sp>
        <p:nvSpPr>
          <p:cNvPr id="5" name="Text Placeholder 2">
            <a:extLst>
              <a:ext uri="{FF2B5EF4-FFF2-40B4-BE49-F238E27FC236}">
                <a16:creationId xmlns:a16="http://schemas.microsoft.com/office/drawing/2014/main" id="{B7E6D588-B6CB-1BA3-D4D3-65A34D25CA53}"/>
              </a:ext>
            </a:extLst>
          </p:cNvPr>
          <p:cNvSpPr>
            <a:spLocks noGrp="1"/>
          </p:cNvSpPr>
          <p:nvPr>
            <p:ph type="body" sz="quarter" idx="17"/>
          </p:nvPr>
        </p:nvSpPr>
        <p:spPr>
          <a:xfrm>
            <a:off x="438150" y="2379789"/>
            <a:ext cx="9358037" cy="6997130"/>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725027"/>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5 - Maroon - 2 Line Title w/ Copy and 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CC9089B0-A726-B008-D01B-F2D1A7EABC18}"/>
              </a:ext>
            </a:extLst>
          </p:cNvPr>
          <p:cNvSpPr>
            <a:spLocks noGrp="1"/>
          </p:cNvSpPr>
          <p:nvPr>
            <p:ph type="pic" sz="quarter" idx="16"/>
          </p:nvPr>
        </p:nvSpPr>
        <p:spPr>
          <a:xfrm>
            <a:off x="0" y="0"/>
            <a:ext cx="11747850" cy="9448800"/>
          </a:xfrm>
          <a:prstGeom prst="rect">
            <a:avLst/>
          </a:prstGeom>
        </p:spPr>
        <p:txBody>
          <a:bodyPr/>
          <a:lstStyle/>
          <a:p>
            <a:endParaRPr lang="en-US"/>
          </a:p>
        </p:txBody>
      </p:sp>
      <p:sp>
        <p:nvSpPr>
          <p:cNvPr id="4" name="Text Placeholder 2">
            <a:extLst>
              <a:ext uri="{FF2B5EF4-FFF2-40B4-BE49-F238E27FC236}">
                <a16:creationId xmlns:a16="http://schemas.microsoft.com/office/drawing/2014/main" id="{DEC909F9-9F60-394A-D96E-AE397F03CEBD}"/>
              </a:ext>
            </a:extLst>
          </p:cNvPr>
          <p:cNvSpPr>
            <a:spLocks noGrp="1"/>
          </p:cNvSpPr>
          <p:nvPr>
            <p:ph type="body" sz="quarter" idx="12"/>
          </p:nvPr>
        </p:nvSpPr>
        <p:spPr>
          <a:xfrm>
            <a:off x="12651488" y="3675890"/>
            <a:ext cx="7202514" cy="5772898"/>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BC24CFA3-B35A-833F-86CA-43441000C5C4}"/>
              </a:ext>
            </a:extLst>
          </p:cNvPr>
          <p:cNvCxnSpPr>
            <a:cxnSpLocks/>
          </p:cNvCxnSpPr>
          <p:nvPr userDrawn="1"/>
        </p:nvCxnSpPr>
        <p:spPr>
          <a:xfrm>
            <a:off x="11747850" y="3385844"/>
            <a:ext cx="857056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4">
            <a:extLst>
              <a:ext uri="{FF2B5EF4-FFF2-40B4-BE49-F238E27FC236}">
                <a16:creationId xmlns:a16="http://schemas.microsoft.com/office/drawing/2014/main" id="{6D414B9F-BEEC-C350-0BA6-8CADBF4FE597}"/>
              </a:ext>
            </a:extLst>
          </p:cNvPr>
          <p:cNvSpPr>
            <a:spLocks noGrp="1"/>
          </p:cNvSpPr>
          <p:nvPr>
            <p:ph type="title" hasCustomPrompt="1"/>
          </p:nvPr>
        </p:nvSpPr>
        <p:spPr>
          <a:xfrm>
            <a:off x="12651488" y="458788"/>
            <a:ext cx="7202514" cy="1471735"/>
          </a:xfrm>
          <a:prstGeom prst="rect">
            <a:avLst/>
          </a:prstGeom>
        </p:spPr>
        <p:txBody>
          <a:bodyPr/>
          <a:lstStyle>
            <a:lvl1pPr>
              <a:defRPr>
                <a:solidFill>
                  <a:schemeClr val="bg1"/>
                </a:solidFill>
              </a:defRPr>
            </a:lvl1pPr>
          </a:lstStyle>
          <a:p>
            <a:r>
              <a:rPr lang="en-US"/>
              <a:t>Slide title goes here on up to 2  lines</a:t>
            </a:r>
          </a:p>
        </p:txBody>
      </p:sp>
      <p:sp>
        <p:nvSpPr>
          <p:cNvPr id="11" name="Text Placeholder 2">
            <a:extLst>
              <a:ext uri="{FF2B5EF4-FFF2-40B4-BE49-F238E27FC236}">
                <a16:creationId xmlns:a16="http://schemas.microsoft.com/office/drawing/2014/main" id="{A225CD07-3469-C318-8C31-8F32A7261C62}"/>
              </a:ext>
            </a:extLst>
          </p:cNvPr>
          <p:cNvSpPr>
            <a:spLocks noGrp="1"/>
          </p:cNvSpPr>
          <p:nvPr>
            <p:ph type="body" sz="quarter" idx="13" hasCustomPrompt="1"/>
          </p:nvPr>
        </p:nvSpPr>
        <p:spPr>
          <a:xfrm>
            <a:off x="12651487" y="2183523"/>
            <a:ext cx="7228776" cy="919310"/>
          </a:xfrm>
          <a:prstGeom prst="rect">
            <a:avLst/>
          </a:prstGeom>
        </p:spPr>
        <p:txBody>
          <a:bodyPr/>
          <a:lstStyle>
            <a:lvl1pPr>
              <a:lnSpc>
                <a:spcPct val="90000"/>
              </a:lnSpc>
              <a:defRPr>
                <a:solidFill>
                  <a:schemeClr val="accent2"/>
                </a:solidFill>
              </a:defRPr>
            </a:lvl1pPr>
          </a:lstStyle>
          <a:p>
            <a:pPr lvl="0"/>
            <a:r>
              <a:rPr lang="en-US"/>
              <a:t>Subtitle goes here on up to 2 lines</a:t>
            </a:r>
          </a:p>
        </p:txBody>
      </p:sp>
    </p:spTree>
    <p:extLst>
      <p:ext uri="{BB962C8B-B14F-4D97-AF65-F5344CB8AC3E}">
        <p14:creationId xmlns:p14="http://schemas.microsoft.com/office/powerpoint/2010/main" val="2228612516"/>
      </p:ext>
    </p:extLst>
  </p:cSld>
  <p:clrMapOvr>
    <a:masterClrMapping/>
  </p:clrMapOvr>
  <p:extLst>
    <p:ext uri="{DCECCB84-F9BA-43D5-87BE-67443E8EF086}">
      <p15:sldGuideLst xmlns:p15="http://schemas.microsoft.com/office/powerpoint/2012/main">
        <p15:guide id="1" pos="769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59533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3 - Full Bleed w/ Maroon">
    <p:bg>
      <p:bgPr>
        <a:solidFill>
          <a:schemeClr val="accent1"/>
        </a:solidFill>
        <a:effectLst/>
      </p:bgPr>
    </p:bg>
    <p:spTree>
      <p:nvGrpSpPr>
        <p:cNvPr id="1" name=""/>
        <p:cNvGrpSpPr/>
        <p:nvPr/>
      </p:nvGrpSpPr>
      <p:grpSpPr>
        <a:xfrm>
          <a:off x="0" y="0"/>
          <a:ext cx="0" cy="0"/>
          <a:chOff x="0" y="0"/>
          <a:chExt cx="0" cy="0"/>
        </a:xfrm>
      </p:grpSpPr>
      <p:sp>
        <p:nvSpPr>
          <p:cNvPr id="11" name="Picture Placeholder 37">
            <a:extLst>
              <a:ext uri="{FF2B5EF4-FFF2-40B4-BE49-F238E27FC236}">
                <a16:creationId xmlns:a16="http://schemas.microsoft.com/office/drawing/2014/main" id="{CAAD036F-68EC-0181-7813-36490F4D7711}"/>
              </a:ext>
            </a:extLst>
          </p:cNvPr>
          <p:cNvSpPr>
            <a:spLocks noGrp="1"/>
          </p:cNvSpPr>
          <p:nvPr>
            <p:ph type="pic" sz="quarter" idx="16"/>
          </p:nvPr>
        </p:nvSpPr>
        <p:spPr>
          <a:xfrm>
            <a:off x="0" y="1"/>
            <a:ext cx="20318413" cy="9351962"/>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pic>
        <p:nvPicPr>
          <p:cNvPr id="41" name="Picture 40">
            <a:extLst>
              <a:ext uri="{FF2B5EF4-FFF2-40B4-BE49-F238E27FC236}">
                <a16:creationId xmlns:a16="http://schemas.microsoft.com/office/drawing/2014/main" id="{A58C1A2C-ACF9-97BF-5619-275712CB04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549476" y="9723198"/>
            <a:ext cx="3146897" cy="997064"/>
          </a:xfrm>
          <a:prstGeom prst="rect">
            <a:avLst/>
          </a:prstGeom>
        </p:spPr>
      </p:pic>
      <p:sp>
        <p:nvSpPr>
          <p:cNvPr id="5" name="Text Placeholder 25">
            <a:extLst>
              <a:ext uri="{FF2B5EF4-FFF2-40B4-BE49-F238E27FC236}">
                <a16:creationId xmlns:a16="http://schemas.microsoft.com/office/drawing/2014/main" id="{1AB635DE-7BB4-CFEE-8184-FB06530E8D93}"/>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bg1"/>
                </a:solidFill>
              </a:defRPr>
            </a:lvl1pPr>
          </a:lstStyle>
          <a:p>
            <a:pPr lvl="0"/>
            <a:r>
              <a:rPr lang="en-US"/>
              <a:t>Presenter Name</a:t>
            </a:r>
          </a:p>
        </p:txBody>
      </p:sp>
      <p:sp>
        <p:nvSpPr>
          <p:cNvPr id="6" name="Text Placeholder 25">
            <a:extLst>
              <a:ext uri="{FF2B5EF4-FFF2-40B4-BE49-F238E27FC236}">
                <a16:creationId xmlns:a16="http://schemas.microsoft.com/office/drawing/2014/main" id="{BDF5445C-0D5B-90BF-32A8-DD284664CA11}"/>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bg1"/>
                </a:solidFill>
              </a:defRPr>
            </a:lvl1pPr>
          </a:lstStyle>
          <a:p>
            <a:pPr lvl="0"/>
            <a:r>
              <a:rPr lang="en-US"/>
              <a:t>Date</a:t>
            </a:r>
          </a:p>
        </p:txBody>
      </p:sp>
      <p:sp>
        <p:nvSpPr>
          <p:cNvPr id="7" name="Text Placeholder 25">
            <a:extLst>
              <a:ext uri="{FF2B5EF4-FFF2-40B4-BE49-F238E27FC236}">
                <a16:creationId xmlns:a16="http://schemas.microsoft.com/office/drawing/2014/main" id="{43763878-CE3E-0923-4B1F-C76BDE9B9638}"/>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8" name="Text Placeholder 25">
            <a:extLst>
              <a:ext uri="{FF2B5EF4-FFF2-40B4-BE49-F238E27FC236}">
                <a16:creationId xmlns:a16="http://schemas.microsoft.com/office/drawing/2014/main" id="{DEE1427B-C275-FA19-7757-F6DB39E58AAB}"/>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9" name="Text Placeholder 25">
            <a:extLst>
              <a:ext uri="{FF2B5EF4-FFF2-40B4-BE49-F238E27FC236}">
                <a16:creationId xmlns:a16="http://schemas.microsoft.com/office/drawing/2014/main" id="{6E6EC19A-FCA2-9129-0FFF-1193FC18C832}"/>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4"/>
                </a:solidFill>
              </a:defRPr>
            </a:lvl1pPr>
          </a:lstStyle>
          <a:p>
            <a:pPr lvl="0"/>
            <a:r>
              <a:rPr lang="en-US"/>
              <a:t>Subtitle goes here on up to 3 lines</a:t>
            </a:r>
          </a:p>
        </p:txBody>
      </p:sp>
    </p:spTree>
    <p:extLst>
      <p:ext uri="{BB962C8B-B14F-4D97-AF65-F5344CB8AC3E}">
        <p14:creationId xmlns:p14="http://schemas.microsoft.com/office/powerpoint/2010/main" val="2289007802"/>
      </p:ext>
    </p:extLst>
  </p:cSld>
  <p:clrMapOvr>
    <a:masterClrMapping/>
  </p:clrMapOvr>
  <p:extLst>
    <p:ext uri="{DCECCB84-F9BA-43D5-87BE-67443E8EF086}">
      <p15:sldGuideLst xmlns:p15="http://schemas.microsoft.com/office/powerpoint/2012/main">
        <p15:guide id="1" orient="horz" pos="589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1 - White Border">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B10AB9E9-7F75-E9C1-8AC5-C1553D30E366}"/>
              </a:ext>
            </a:extLst>
          </p:cNvPr>
          <p:cNvSpPr>
            <a:spLocks noGrp="1"/>
          </p:cNvSpPr>
          <p:nvPr>
            <p:ph type="pic" sz="quarter" idx="16"/>
          </p:nvPr>
        </p:nvSpPr>
        <p:spPr>
          <a:xfrm>
            <a:off x="438150" y="458787"/>
            <a:ext cx="19442113" cy="8893175"/>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pic>
        <p:nvPicPr>
          <p:cNvPr id="41" name="Picture 40">
            <a:extLst>
              <a:ext uri="{FF2B5EF4-FFF2-40B4-BE49-F238E27FC236}">
                <a16:creationId xmlns:a16="http://schemas.microsoft.com/office/drawing/2014/main" id="{A58C1A2C-ACF9-97BF-5619-275712CB04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1401" y="9725370"/>
            <a:ext cx="3148862" cy="997064"/>
          </a:xfrm>
          <a:prstGeom prst="rect">
            <a:avLst/>
          </a:prstGeom>
        </p:spPr>
      </p:pic>
      <p:sp>
        <p:nvSpPr>
          <p:cNvPr id="26" name="Text Placeholder 25">
            <a:extLst>
              <a:ext uri="{FF2B5EF4-FFF2-40B4-BE49-F238E27FC236}">
                <a16:creationId xmlns:a16="http://schemas.microsoft.com/office/drawing/2014/main" id="{07F90D07-2914-EB64-CABE-79ECF8EA2712}"/>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accent1"/>
                </a:solidFill>
              </a:defRPr>
            </a:lvl1pPr>
          </a:lstStyle>
          <a:p>
            <a:pPr lvl="0"/>
            <a:r>
              <a:rPr lang="en-US"/>
              <a:t>Presenter Name</a:t>
            </a:r>
          </a:p>
        </p:txBody>
      </p:sp>
      <p:sp>
        <p:nvSpPr>
          <p:cNvPr id="28" name="Text Placeholder 25">
            <a:extLst>
              <a:ext uri="{FF2B5EF4-FFF2-40B4-BE49-F238E27FC236}">
                <a16:creationId xmlns:a16="http://schemas.microsoft.com/office/drawing/2014/main" id="{FA967698-3BF6-6EBB-AEBE-6CD14A201CA7}"/>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accent1"/>
                </a:solidFill>
              </a:defRPr>
            </a:lvl1pPr>
          </a:lstStyle>
          <a:p>
            <a:pPr lvl="0"/>
            <a:r>
              <a:rPr lang="en-US"/>
              <a:t>Date</a:t>
            </a:r>
          </a:p>
        </p:txBody>
      </p:sp>
      <p:sp>
        <p:nvSpPr>
          <p:cNvPr id="34" name="Text Placeholder 25">
            <a:extLst>
              <a:ext uri="{FF2B5EF4-FFF2-40B4-BE49-F238E27FC236}">
                <a16:creationId xmlns:a16="http://schemas.microsoft.com/office/drawing/2014/main" id="{A7FED49A-5E05-7973-3006-C28CDDFA6B10}"/>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35" name="Text Placeholder 25">
            <a:extLst>
              <a:ext uri="{FF2B5EF4-FFF2-40B4-BE49-F238E27FC236}">
                <a16:creationId xmlns:a16="http://schemas.microsoft.com/office/drawing/2014/main" id="{28605DC6-8F07-BE1A-5844-6238CD3A7290}"/>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36" name="Text Placeholder 25">
            <a:extLst>
              <a:ext uri="{FF2B5EF4-FFF2-40B4-BE49-F238E27FC236}">
                <a16:creationId xmlns:a16="http://schemas.microsoft.com/office/drawing/2014/main" id="{01DB1C0D-61D7-B066-7E1B-59D364203310}"/>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1"/>
                </a:solidFill>
              </a:defRPr>
            </a:lvl1pPr>
          </a:lstStyle>
          <a:p>
            <a:pPr lvl="0"/>
            <a:r>
              <a:rPr lang="en-US"/>
              <a:t>Subtitle goes here on up to 3 lines</a:t>
            </a:r>
          </a:p>
        </p:txBody>
      </p:sp>
    </p:spTree>
    <p:extLst>
      <p:ext uri="{BB962C8B-B14F-4D97-AF65-F5344CB8AC3E}">
        <p14:creationId xmlns:p14="http://schemas.microsoft.com/office/powerpoint/2010/main" val="3336503967"/>
      </p:ext>
    </p:extLst>
  </p:cSld>
  <p:clrMapOvr>
    <a:masterClrMapping/>
  </p:clrMapOvr>
  <p:extLst>
    <p:ext uri="{DCECCB84-F9BA-43D5-87BE-67443E8EF086}">
      <p15:sldGuideLst xmlns:p15="http://schemas.microsoft.com/office/powerpoint/2012/main">
        <p15:guide id="1" orient="horz" pos="589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 2 Column w/ Media Lef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83958230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 White Border">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B10AB9E9-7F75-E9C1-8AC5-C1553D30E366}"/>
              </a:ext>
            </a:extLst>
          </p:cNvPr>
          <p:cNvSpPr>
            <a:spLocks noGrp="1"/>
          </p:cNvSpPr>
          <p:nvPr>
            <p:ph type="pic" sz="quarter" idx="16"/>
          </p:nvPr>
        </p:nvSpPr>
        <p:spPr>
          <a:xfrm>
            <a:off x="438150" y="458787"/>
            <a:ext cx="19442113" cy="8893175"/>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pic>
        <p:nvPicPr>
          <p:cNvPr id="41" name="Picture 40">
            <a:extLst>
              <a:ext uri="{FF2B5EF4-FFF2-40B4-BE49-F238E27FC236}">
                <a16:creationId xmlns:a16="http://schemas.microsoft.com/office/drawing/2014/main" id="{A58C1A2C-ACF9-97BF-5619-275712CB04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2384" y="9635252"/>
            <a:ext cx="3148862" cy="997064"/>
          </a:xfrm>
          <a:prstGeom prst="rect">
            <a:avLst/>
          </a:prstGeom>
        </p:spPr>
      </p:pic>
      <p:sp>
        <p:nvSpPr>
          <p:cNvPr id="26" name="Text Placeholder 25">
            <a:extLst>
              <a:ext uri="{FF2B5EF4-FFF2-40B4-BE49-F238E27FC236}">
                <a16:creationId xmlns:a16="http://schemas.microsoft.com/office/drawing/2014/main" id="{07F90D07-2914-EB64-CABE-79ECF8EA2712}"/>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accent1"/>
                </a:solidFill>
              </a:defRPr>
            </a:lvl1pPr>
          </a:lstStyle>
          <a:p>
            <a:pPr lvl="0"/>
            <a:r>
              <a:rPr lang="en-US"/>
              <a:t>Presenter Name</a:t>
            </a:r>
          </a:p>
        </p:txBody>
      </p:sp>
      <p:sp>
        <p:nvSpPr>
          <p:cNvPr id="28" name="Text Placeholder 25">
            <a:extLst>
              <a:ext uri="{FF2B5EF4-FFF2-40B4-BE49-F238E27FC236}">
                <a16:creationId xmlns:a16="http://schemas.microsoft.com/office/drawing/2014/main" id="{FA967698-3BF6-6EBB-AEBE-6CD14A201CA7}"/>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accent1"/>
                </a:solidFill>
              </a:defRPr>
            </a:lvl1pPr>
          </a:lstStyle>
          <a:p>
            <a:pPr lvl="0"/>
            <a:r>
              <a:rPr lang="en-US"/>
              <a:t>Date</a:t>
            </a:r>
          </a:p>
        </p:txBody>
      </p:sp>
      <p:sp>
        <p:nvSpPr>
          <p:cNvPr id="34" name="Text Placeholder 25">
            <a:extLst>
              <a:ext uri="{FF2B5EF4-FFF2-40B4-BE49-F238E27FC236}">
                <a16:creationId xmlns:a16="http://schemas.microsoft.com/office/drawing/2014/main" id="{A7FED49A-5E05-7973-3006-C28CDDFA6B10}"/>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35" name="Text Placeholder 25">
            <a:extLst>
              <a:ext uri="{FF2B5EF4-FFF2-40B4-BE49-F238E27FC236}">
                <a16:creationId xmlns:a16="http://schemas.microsoft.com/office/drawing/2014/main" id="{28605DC6-8F07-BE1A-5844-6238CD3A7290}"/>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36" name="Text Placeholder 25">
            <a:extLst>
              <a:ext uri="{FF2B5EF4-FFF2-40B4-BE49-F238E27FC236}">
                <a16:creationId xmlns:a16="http://schemas.microsoft.com/office/drawing/2014/main" id="{01DB1C0D-61D7-B066-7E1B-59D364203310}"/>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1"/>
                </a:solidFill>
              </a:defRPr>
            </a:lvl1pPr>
          </a:lstStyle>
          <a:p>
            <a:pPr lvl="0"/>
            <a:r>
              <a:rPr lang="en-US"/>
              <a:t>Subtitle goes here on up to 3 lines</a:t>
            </a:r>
          </a:p>
        </p:txBody>
      </p:sp>
    </p:spTree>
    <p:extLst>
      <p:ext uri="{BB962C8B-B14F-4D97-AF65-F5344CB8AC3E}">
        <p14:creationId xmlns:p14="http://schemas.microsoft.com/office/powerpoint/2010/main" val="3336503967"/>
      </p:ext>
    </p:extLst>
  </p:cSld>
  <p:clrMapOvr>
    <a:masterClrMapping/>
  </p:clrMapOvr>
  <p:extLst>
    <p:ext uri="{DCECCB84-F9BA-43D5-87BE-67443E8EF086}">
      <p15:sldGuideLst xmlns:p15="http://schemas.microsoft.com/office/powerpoint/2012/main">
        <p15:guide id="1" orient="horz" pos="589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3 - Full Bleed w/ Maroon">
    <p:bg>
      <p:bgPr>
        <a:solidFill>
          <a:schemeClr val="accent1"/>
        </a:solidFill>
        <a:effectLst/>
      </p:bgPr>
    </p:bg>
    <p:spTree>
      <p:nvGrpSpPr>
        <p:cNvPr id="1" name=""/>
        <p:cNvGrpSpPr/>
        <p:nvPr/>
      </p:nvGrpSpPr>
      <p:grpSpPr>
        <a:xfrm>
          <a:off x="0" y="0"/>
          <a:ext cx="0" cy="0"/>
          <a:chOff x="0" y="0"/>
          <a:chExt cx="0" cy="0"/>
        </a:xfrm>
      </p:grpSpPr>
      <p:sp>
        <p:nvSpPr>
          <p:cNvPr id="11" name="Picture Placeholder 37">
            <a:extLst>
              <a:ext uri="{FF2B5EF4-FFF2-40B4-BE49-F238E27FC236}">
                <a16:creationId xmlns:a16="http://schemas.microsoft.com/office/drawing/2014/main" id="{CAAD036F-68EC-0181-7813-36490F4D7711}"/>
              </a:ext>
            </a:extLst>
          </p:cNvPr>
          <p:cNvSpPr>
            <a:spLocks noGrp="1"/>
          </p:cNvSpPr>
          <p:nvPr>
            <p:ph type="pic" sz="quarter" idx="16"/>
          </p:nvPr>
        </p:nvSpPr>
        <p:spPr>
          <a:xfrm>
            <a:off x="0" y="1"/>
            <a:ext cx="20318413" cy="9351962"/>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sp>
        <p:nvSpPr>
          <p:cNvPr id="5" name="Text Placeholder 25">
            <a:extLst>
              <a:ext uri="{FF2B5EF4-FFF2-40B4-BE49-F238E27FC236}">
                <a16:creationId xmlns:a16="http://schemas.microsoft.com/office/drawing/2014/main" id="{1AB635DE-7BB4-CFEE-8184-FB06530E8D93}"/>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bg1"/>
                </a:solidFill>
              </a:defRPr>
            </a:lvl1pPr>
          </a:lstStyle>
          <a:p>
            <a:pPr lvl="0"/>
            <a:r>
              <a:rPr lang="en-US"/>
              <a:t>Presenter Name</a:t>
            </a:r>
          </a:p>
        </p:txBody>
      </p:sp>
      <p:sp>
        <p:nvSpPr>
          <p:cNvPr id="6" name="Text Placeholder 25">
            <a:extLst>
              <a:ext uri="{FF2B5EF4-FFF2-40B4-BE49-F238E27FC236}">
                <a16:creationId xmlns:a16="http://schemas.microsoft.com/office/drawing/2014/main" id="{BDF5445C-0D5B-90BF-32A8-DD284664CA11}"/>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bg1"/>
                </a:solidFill>
              </a:defRPr>
            </a:lvl1pPr>
          </a:lstStyle>
          <a:p>
            <a:pPr lvl="0"/>
            <a:r>
              <a:rPr lang="en-US"/>
              <a:t>Date</a:t>
            </a:r>
          </a:p>
        </p:txBody>
      </p:sp>
      <p:sp>
        <p:nvSpPr>
          <p:cNvPr id="7" name="Text Placeholder 25">
            <a:extLst>
              <a:ext uri="{FF2B5EF4-FFF2-40B4-BE49-F238E27FC236}">
                <a16:creationId xmlns:a16="http://schemas.microsoft.com/office/drawing/2014/main" id="{43763878-CE3E-0923-4B1F-C76BDE9B9638}"/>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8" name="Text Placeholder 25">
            <a:extLst>
              <a:ext uri="{FF2B5EF4-FFF2-40B4-BE49-F238E27FC236}">
                <a16:creationId xmlns:a16="http://schemas.microsoft.com/office/drawing/2014/main" id="{DEE1427B-C275-FA19-7757-F6DB39E58AAB}"/>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9" name="Text Placeholder 25">
            <a:extLst>
              <a:ext uri="{FF2B5EF4-FFF2-40B4-BE49-F238E27FC236}">
                <a16:creationId xmlns:a16="http://schemas.microsoft.com/office/drawing/2014/main" id="{6E6EC19A-FCA2-9129-0FFF-1193FC18C832}"/>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4"/>
                </a:solidFill>
              </a:defRPr>
            </a:lvl1pPr>
          </a:lstStyle>
          <a:p>
            <a:pPr lvl="0"/>
            <a:r>
              <a:rPr lang="en-US"/>
              <a:t>Subtitle goes here on up to 3 lines</a:t>
            </a:r>
          </a:p>
        </p:txBody>
      </p:sp>
      <p:pic>
        <p:nvPicPr>
          <p:cNvPr id="2" name="Picture 1">
            <a:extLst>
              <a:ext uri="{FF2B5EF4-FFF2-40B4-BE49-F238E27FC236}">
                <a16:creationId xmlns:a16="http://schemas.microsoft.com/office/drawing/2014/main" id="{2CB604E4-A6B5-C297-193F-0244C3E442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3366" y="9635252"/>
            <a:ext cx="3146897" cy="997064"/>
          </a:xfrm>
          <a:prstGeom prst="rect">
            <a:avLst/>
          </a:prstGeom>
        </p:spPr>
      </p:pic>
    </p:spTree>
    <p:extLst>
      <p:ext uri="{BB962C8B-B14F-4D97-AF65-F5344CB8AC3E}">
        <p14:creationId xmlns:p14="http://schemas.microsoft.com/office/powerpoint/2010/main" val="2289007802"/>
      </p:ext>
    </p:extLst>
  </p:cSld>
  <p:clrMapOvr>
    <a:masterClrMapping/>
  </p:clrMapOvr>
  <p:extLst>
    <p:ext uri="{DCECCB84-F9BA-43D5-87BE-67443E8EF086}">
      <p15:sldGuideLst xmlns:p15="http://schemas.microsoft.com/office/powerpoint/2012/main">
        <p15:guide id="1" orient="horz" pos="589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 White Border">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B10AB9E9-7F75-E9C1-8AC5-C1553D30E366}"/>
              </a:ext>
            </a:extLst>
          </p:cNvPr>
          <p:cNvSpPr>
            <a:spLocks noGrp="1"/>
          </p:cNvSpPr>
          <p:nvPr>
            <p:ph type="pic" sz="quarter" idx="16"/>
          </p:nvPr>
        </p:nvSpPr>
        <p:spPr>
          <a:xfrm>
            <a:off x="438150" y="458787"/>
            <a:ext cx="19442113" cy="8893175"/>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sp>
        <p:nvSpPr>
          <p:cNvPr id="26" name="Text Placeholder 25">
            <a:extLst>
              <a:ext uri="{FF2B5EF4-FFF2-40B4-BE49-F238E27FC236}">
                <a16:creationId xmlns:a16="http://schemas.microsoft.com/office/drawing/2014/main" id="{07F90D07-2914-EB64-CABE-79ECF8EA2712}"/>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accent1"/>
                </a:solidFill>
              </a:defRPr>
            </a:lvl1pPr>
          </a:lstStyle>
          <a:p>
            <a:pPr lvl="0"/>
            <a:r>
              <a:rPr lang="en-US"/>
              <a:t>Presenter Name</a:t>
            </a:r>
          </a:p>
        </p:txBody>
      </p:sp>
      <p:sp>
        <p:nvSpPr>
          <p:cNvPr id="28" name="Text Placeholder 25">
            <a:extLst>
              <a:ext uri="{FF2B5EF4-FFF2-40B4-BE49-F238E27FC236}">
                <a16:creationId xmlns:a16="http://schemas.microsoft.com/office/drawing/2014/main" id="{FA967698-3BF6-6EBB-AEBE-6CD14A201CA7}"/>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accent1"/>
                </a:solidFill>
              </a:defRPr>
            </a:lvl1pPr>
          </a:lstStyle>
          <a:p>
            <a:pPr lvl="0"/>
            <a:r>
              <a:rPr lang="en-US"/>
              <a:t>Date</a:t>
            </a:r>
          </a:p>
        </p:txBody>
      </p:sp>
      <p:sp>
        <p:nvSpPr>
          <p:cNvPr id="34" name="Text Placeholder 25">
            <a:extLst>
              <a:ext uri="{FF2B5EF4-FFF2-40B4-BE49-F238E27FC236}">
                <a16:creationId xmlns:a16="http://schemas.microsoft.com/office/drawing/2014/main" id="{A7FED49A-5E05-7973-3006-C28CDDFA6B10}"/>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35" name="Text Placeholder 25">
            <a:extLst>
              <a:ext uri="{FF2B5EF4-FFF2-40B4-BE49-F238E27FC236}">
                <a16:creationId xmlns:a16="http://schemas.microsoft.com/office/drawing/2014/main" id="{28605DC6-8F07-BE1A-5844-6238CD3A7290}"/>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36" name="Text Placeholder 25">
            <a:extLst>
              <a:ext uri="{FF2B5EF4-FFF2-40B4-BE49-F238E27FC236}">
                <a16:creationId xmlns:a16="http://schemas.microsoft.com/office/drawing/2014/main" id="{01DB1C0D-61D7-B066-7E1B-59D364203310}"/>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1"/>
                </a:solidFill>
              </a:defRPr>
            </a:lvl1pPr>
          </a:lstStyle>
          <a:p>
            <a:pPr lvl="0"/>
            <a:r>
              <a:rPr lang="en-US"/>
              <a:t>Subtitle goes here on up to 3 lines</a:t>
            </a:r>
          </a:p>
        </p:txBody>
      </p:sp>
      <p:pic>
        <p:nvPicPr>
          <p:cNvPr id="2" name="Picture 1">
            <a:extLst>
              <a:ext uri="{FF2B5EF4-FFF2-40B4-BE49-F238E27FC236}">
                <a16:creationId xmlns:a16="http://schemas.microsoft.com/office/drawing/2014/main" id="{D5956C91-9830-AC77-4C9B-A88BA8586C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3366" y="9635563"/>
            <a:ext cx="3146897" cy="996441"/>
          </a:xfrm>
          <a:prstGeom prst="rect">
            <a:avLst/>
          </a:prstGeom>
        </p:spPr>
      </p:pic>
    </p:spTree>
    <p:extLst>
      <p:ext uri="{BB962C8B-B14F-4D97-AF65-F5344CB8AC3E}">
        <p14:creationId xmlns:p14="http://schemas.microsoft.com/office/powerpoint/2010/main" val="4119665008"/>
      </p:ext>
    </p:extLst>
  </p:cSld>
  <p:clrMapOvr>
    <a:masterClrMapping/>
  </p:clrMapOvr>
  <p:extLst>
    <p:ext uri="{DCECCB84-F9BA-43D5-87BE-67443E8EF086}">
      <p15:sldGuideLst xmlns:p15="http://schemas.microsoft.com/office/powerpoint/2012/main">
        <p15:guide id="1" orient="horz" pos="58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 Full Bleed">
    <p:spTree>
      <p:nvGrpSpPr>
        <p:cNvPr id="1" name=""/>
        <p:cNvGrpSpPr/>
        <p:nvPr/>
      </p:nvGrpSpPr>
      <p:grpSpPr>
        <a:xfrm>
          <a:off x="0" y="0"/>
          <a:ext cx="0" cy="0"/>
          <a:chOff x="0" y="0"/>
          <a:chExt cx="0" cy="0"/>
        </a:xfrm>
      </p:grpSpPr>
      <p:sp>
        <p:nvSpPr>
          <p:cNvPr id="9" name="Picture Placeholder 37">
            <a:extLst>
              <a:ext uri="{FF2B5EF4-FFF2-40B4-BE49-F238E27FC236}">
                <a16:creationId xmlns:a16="http://schemas.microsoft.com/office/drawing/2014/main" id="{20529650-F21D-97A1-B71D-301610661D1B}"/>
              </a:ext>
            </a:extLst>
          </p:cNvPr>
          <p:cNvSpPr>
            <a:spLocks noGrp="1"/>
          </p:cNvSpPr>
          <p:nvPr>
            <p:ph type="pic" sz="quarter" idx="16"/>
          </p:nvPr>
        </p:nvSpPr>
        <p:spPr>
          <a:xfrm>
            <a:off x="0" y="1"/>
            <a:ext cx="20318413" cy="9351962"/>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sp>
        <p:nvSpPr>
          <p:cNvPr id="3" name="Text Placeholder 25">
            <a:extLst>
              <a:ext uri="{FF2B5EF4-FFF2-40B4-BE49-F238E27FC236}">
                <a16:creationId xmlns:a16="http://schemas.microsoft.com/office/drawing/2014/main" id="{6CF68AF4-3EAA-E367-0135-F23B7AB2226B}"/>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accent1"/>
                </a:solidFill>
              </a:defRPr>
            </a:lvl1pPr>
          </a:lstStyle>
          <a:p>
            <a:pPr lvl="0"/>
            <a:r>
              <a:rPr lang="en-US"/>
              <a:t>Presenter Name</a:t>
            </a:r>
          </a:p>
        </p:txBody>
      </p:sp>
      <p:sp>
        <p:nvSpPr>
          <p:cNvPr id="4" name="Text Placeholder 25">
            <a:extLst>
              <a:ext uri="{FF2B5EF4-FFF2-40B4-BE49-F238E27FC236}">
                <a16:creationId xmlns:a16="http://schemas.microsoft.com/office/drawing/2014/main" id="{781B7BEA-54C0-C6E8-C5B2-E3860E0DA458}"/>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accent1"/>
                </a:solidFill>
              </a:defRPr>
            </a:lvl1pPr>
          </a:lstStyle>
          <a:p>
            <a:pPr lvl="0"/>
            <a:r>
              <a:rPr lang="en-US"/>
              <a:t>Date</a:t>
            </a:r>
          </a:p>
        </p:txBody>
      </p:sp>
      <p:sp>
        <p:nvSpPr>
          <p:cNvPr id="5" name="Text Placeholder 25">
            <a:extLst>
              <a:ext uri="{FF2B5EF4-FFF2-40B4-BE49-F238E27FC236}">
                <a16:creationId xmlns:a16="http://schemas.microsoft.com/office/drawing/2014/main" id="{FB52ADE1-E628-C9C7-60A1-945F626F2E0E}"/>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6" name="Text Placeholder 25">
            <a:extLst>
              <a:ext uri="{FF2B5EF4-FFF2-40B4-BE49-F238E27FC236}">
                <a16:creationId xmlns:a16="http://schemas.microsoft.com/office/drawing/2014/main" id="{5E0E6DA1-297E-8DD7-5F7C-7FD62B0BB478}"/>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7" name="Text Placeholder 25">
            <a:extLst>
              <a:ext uri="{FF2B5EF4-FFF2-40B4-BE49-F238E27FC236}">
                <a16:creationId xmlns:a16="http://schemas.microsoft.com/office/drawing/2014/main" id="{B5CFCB14-0450-F994-D088-D08580A8E237}"/>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1"/>
                </a:solidFill>
              </a:defRPr>
            </a:lvl1pPr>
          </a:lstStyle>
          <a:p>
            <a:pPr lvl="0"/>
            <a:r>
              <a:rPr lang="en-US"/>
              <a:t>Subtitle goes here on up to 3 lines</a:t>
            </a:r>
          </a:p>
        </p:txBody>
      </p:sp>
      <p:pic>
        <p:nvPicPr>
          <p:cNvPr id="2" name="Picture 1">
            <a:extLst>
              <a:ext uri="{FF2B5EF4-FFF2-40B4-BE49-F238E27FC236}">
                <a16:creationId xmlns:a16="http://schemas.microsoft.com/office/drawing/2014/main" id="{C28AF568-B0DC-420B-4DAF-3F8A24F940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3366" y="9635563"/>
            <a:ext cx="3146897" cy="996441"/>
          </a:xfrm>
          <a:prstGeom prst="rect">
            <a:avLst/>
          </a:prstGeom>
        </p:spPr>
      </p:pic>
    </p:spTree>
    <p:extLst>
      <p:ext uri="{BB962C8B-B14F-4D97-AF65-F5344CB8AC3E}">
        <p14:creationId xmlns:p14="http://schemas.microsoft.com/office/powerpoint/2010/main" val="4281388433"/>
      </p:ext>
    </p:extLst>
  </p:cSld>
  <p:clrMapOvr>
    <a:masterClrMapping/>
  </p:clrMapOvr>
  <p:extLst>
    <p:ext uri="{DCECCB84-F9BA-43D5-87BE-67443E8EF086}">
      <p15:sldGuideLst xmlns:p15="http://schemas.microsoft.com/office/powerpoint/2012/main">
        <p15:guide id="1" orient="horz" pos="589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3 - Full Bleed w/ Maroon">
    <p:bg>
      <p:bgPr>
        <a:solidFill>
          <a:schemeClr val="accent1"/>
        </a:solidFill>
        <a:effectLst/>
      </p:bgPr>
    </p:bg>
    <p:spTree>
      <p:nvGrpSpPr>
        <p:cNvPr id="1" name=""/>
        <p:cNvGrpSpPr/>
        <p:nvPr/>
      </p:nvGrpSpPr>
      <p:grpSpPr>
        <a:xfrm>
          <a:off x="0" y="0"/>
          <a:ext cx="0" cy="0"/>
          <a:chOff x="0" y="0"/>
          <a:chExt cx="0" cy="0"/>
        </a:xfrm>
      </p:grpSpPr>
      <p:sp>
        <p:nvSpPr>
          <p:cNvPr id="11" name="Picture Placeholder 37">
            <a:extLst>
              <a:ext uri="{FF2B5EF4-FFF2-40B4-BE49-F238E27FC236}">
                <a16:creationId xmlns:a16="http://schemas.microsoft.com/office/drawing/2014/main" id="{CAAD036F-68EC-0181-7813-36490F4D7711}"/>
              </a:ext>
            </a:extLst>
          </p:cNvPr>
          <p:cNvSpPr>
            <a:spLocks noGrp="1"/>
          </p:cNvSpPr>
          <p:nvPr>
            <p:ph type="pic" sz="quarter" idx="16"/>
          </p:nvPr>
        </p:nvSpPr>
        <p:spPr>
          <a:xfrm>
            <a:off x="0" y="1"/>
            <a:ext cx="20318413" cy="9351962"/>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sp>
        <p:nvSpPr>
          <p:cNvPr id="5" name="Text Placeholder 25">
            <a:extLst>
              <a:ext uri="{FF2B5EF4-FFF2-40B4-BE49-F238E27FC236}">
                <a16:creationId xmlns:a16="http://schemas.microsoft.com/office/drawing/2014/main" id="{1AB635DE-7BB4-CFEE-8184-FB06530E8D93}"/>
              </a:ext>
            </a:extLst>
          </p:cNvPr>
          <p:cNvSpPr>
            <a:spLocks noGrp="1"/>
          </p:cNvSpPr>
          <p:nvPr>
            <p:ph type="body" sz="quarter" idx="11" hasCustomPrompt="1"/>
          </p:nvPr>
        </p:nvSpPr>
        <p:spPr>
          <a:xfrm>
            <a:off x="1041291" y="9811422"/>
            <a:ext cx="8278555" cy="317989"/>
          </a:xfrm>
          <a:prstGeom prst="rect">
            <a:avLst/>
          </a:prstGeom>
        </p:spPr>
        <p:txBody>
          <a:bodyPr/>
          <a:lstStyle>
            <a:lvl1pPr>
              <a:defRPr sz="2600">
                <a:solidFill>
                  <a:schemeClr val="bg1"/>
                </a:solidFill>
              </a:defRPr>
            </a:lvl1pPr>
          </a:lstStyle>
          <a:p>
            <a:pPr lvl="0"/>
            <a:r>
              <a:rPr lang="en-US"/>
              <a:t>Presenter Name</a:t>
            </a:r>
          </a:p>
        </p:txBody>
      </p:sp>
      <p:sp>
        <p:nvSpPr>
          <p:cNvPr id="6" name="Text Placeholder 25">
            <a:extLst>
              <a:ext uri="{FF2B5EF4-FFF2-40B4-BE49-F238E27FC236}">
                <a16:creationId xmlns:a16="http://schemas.microsoft.com/office/drawing/2014/main" id="{BDF5445C-0D5B-90BF-32A8-DD284664CA11}"/>
              </a:ext>
            </a:extLst>
          </p:cNvPr>
          <p:cNvSpPr>
            <a:spLocks noGrp="1"/>
          </p:cNvSpPr>
          <p:nvPr>
            <p:ph type="body" sz="quarter" idx="12" hasCustomPrompt="1"/>
          </p:nvPr>
        </p:nvSpPr>
        <p:spPr>
          <a:xfrm>
            <a:off x="1041291" y="10221730"/>
            <a:ext cx="4620955" cy="317989"/>
          </a:xfrm>
          <a:prstGeom prst="rect">
            <a:avLst/>
          </a:prstGeom>
        </p:spPr>
        <p:txBody>
          <a:bodyPr/>
          <a:lstStyle>
            <a:lvl1pPr>
              <a:defRPr sz="2600">
                <a:solidFill>
                  <a:schemeClr val="bg1"/>
                </a:solidFill>
              </a:defRPr>
            </a:lvl1pPr>
          </a:lstStyle>
          <a:p>
            <a:pPr lvl="0"/>
            <a:r>
              <a:rPr lang="en-US"/>
              <a:t>Date</a:t>
            </a:r>
          </a:p>
        </p:txBody>
      </p:sp>
      <p:sp>
        <p:nvSpPr>
          <p:cNvPr id="7" name="Text Placeholder 25">
            <a:extLst>
              <a:ext uri="{FF2B5EF4-FFF2-40B4-BE49-F238E27FC236}">
                <a16:creationId xmlns:a16="http://schemas.microsoft.com/office/drawing/2014/main" id="{43763878-CE3E-0923-4B1F-C76BDE9B9638}"/>
              </a:ext>
            </a:extLst>
          </p:cNvPr>
          <p:cNvSpPr>
            <a:spLocks noGrp="1"/>
          </p:cNvSpPr>
          <p:nvPr>
            <p:ph type="body" sz="quarter" idx="13" hasCustomPrompt="1"/>
          </p:nvPr>
        </p:nvSpPr>
        <p:spPr>
          <a:xfrm>
            <a:off x="1041290" y="3328562"/>
            <a:ext cx="5336065" cy="586946"/>
          </a:xfrm>
          <a:prstGeom prst="rect">
            <a:avLst/>
          </a:prstGeom>
        </p:spPr>
        <p:txBody>
          <a:bodyPr/>
          <a:lstStyle>
            <a:lvl1pPr>
              <a:defRPr sz="4800" b="1" baseline="0">
                <a:solidFill>
                  <a:schemeClr val="bg1"/>
                </a:solidFill>
                <a:highlight>
                  <a:srgbClr val="79003C"/>
                </a:highlight>
                <a:latin typeface="+mj-lt"/>
              </a:defRPr>
            </a:lvl1pPr>
          </a:lstStyle>
          <a:p>
            <a:pPr lvl="0"/>
            <a:r>
              <a:rPr lang="en-US"/>
              <a:t>Presentation Title</a:t>
            </a:r>
          </a:p>
        </p:txBody>
      </p:sp>
      <p:sp>
        <p:nvSpPr>
          <p:cNvPr id="8" name="Text Placeholder 25">
            <a:extLst>
              <a:ext uri="{FF2B5EF4-FFF2-40B4-BE49-F238E27FC236}">
                <a16:creationId xmlns:a16="http://schemas.microsoft.com/office/drawing/2014/main" id="{DEE1427B-C275-FA19-7757-F6DB39E58AAB}"/>
              </a:ext>
            </a:extLst>
          </p:cNvPr>
          <p:cNvSpPr>
            <a:spLocks noGrp="1"/>
          </p:cNvSpPr>
          <p:nvPr>
            <p:ph type="body" sz="quarter" idx="14" hasCustomPrompt="1"/>
          </p:nvPr>
        </p:nvSpPr>
        <p:spPr>
          <a:xfrm>
            <a:off x="1041291" y="4007828"/>
            <a:ext cx="5336064" cy="1357618"/>
          </a:xfrm>
          <a:prstGeom prst="rect">
            <a:avLst/>
          </a:prstGeom>
        </p:spPr>
        <p:txBody>
          <a:bodyPr/>
          <a:lstStyle>
            <a:lvl1pPr>
              <a:lnSpc>
                <a:spcPct val="90000"/>
              </a:lnSpc>
              <a:defRPr sz="4800" b="1"/>
            </a:lvl1pPr>
          </a:lstStyle>
          <a:p>
            <a:pPr lvl="0"/>
            <a:r>
              <a:rPr lang="en-US"/>
              <a:t>Goes here on up to 3 lines</a:t>
            </a:r>
          </a:p>
        </p:txBody>
      </p:sp>
      <p:sp>
        <p:nvSpPr>
          <p:cNvPr id="9" name="Text Placeholder 25">
            <a:extLst>
              <a:ext uri="{FF2B5EF4-FFF2-40B4-BE49-F238E27FC236}">
                <a16:creationId xmlns:a16="http://schemas.microsoft.com/office/drawing/2014/main" id="{6E6EC19A-FCA2-9129-0FFF-1193FC18C832}"/>
              </a:ext>
            </a:extLst>
          </p:cNvPr>
          <p:cNvSpPr>
            <a:spLocks noGrp="1"/>
          </p:cNvSpPr>
          <p:nvPr>
            <p:ph type="body" sz="quarter" idx="15" hasCustomPrompt="1"/>
          </p:nvPr>
        </p:nvSpPr>
        <p:spPr>
          <a:xfrm>
            <a:off x="1041291" y="5821516"/>
            <a:ext cx="4867140" cy="1537188"/>
          </a:xfrm>
          <a:prstGeom prst="rect">
            <a:avLst/>
          </a:prstGeom>
        </p:spPr>
        <p:txBody>
          <a:bodyPr/>
          <a:lstStyle>
            <a:lvl1pPr>
              <a:lnSpc>
                <a:spcPct val="90000"/>
              </a:lnSpc>
              <a:defRPr sz="3600" b="0">
                <a:solidFill>
                  <a:schemeClr val="accent4"/>
                </a:solidFill>
              </a:defRPr>
            </a:lvl1pPr>
          </a:lstStyle>
          <a:p>
            <a:pPr lvl="0"/>
            <a:r>
              <a:rPr lang="en-US"/>
              <a:t>Subtitle goes here on up to 3 lines</a:t>
            </a:r>
          </a:p>
        </p:txBody>
      </p:sp>
      <p:pic>
        <p:nvPicPr>
          <p:cNvPr id="2" name="Picture 1">
            <a:extLst>
              <a:ext uri="{FF2B5EF4-FFF2-40B4-BE49-F238E27FC236}">
                <a16:creationId xmlns:a16="http://schemas.microsoft.com/office/drawing/2014/main" id="{185DA016-1AAC-05FB-062D-BF8E18D3296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33366" y="9635252"/>
            <a:ext cx="3146897" cy="997064"/>
          </a:xfrm>
          <a:prstGeom prst="rect">
            <a:avLst/>
          </a:prstGeom>
        </p:spPr>
      </p:pic>
    </p:spTree>
    <p:extLst>
      <p:ext uri="{BB962C8B-B14F-4D97-AF65-F5344CB8AC3E}">
        <p14:creationId xmlns:p14="http://schemas.microsoft.com/office/powerpoint/2010/main" val="3213242595"/>
      </p:ext>
    </p:extLst>
  </p:cSld>
  <p:clrMapOvr>
    <a:masterClrMapping/>
  </p:clrMapOvr>
  <p:extLst>
    <p:ext uri="{DCECCB84-F9BA-43D5-87BE-67443E8EF086}">
      <p15:sldGuideLst xmlns:p15="http://schemas.microsoft.com/office/powerpoint/2012/main">
        <p15:guide id="1" orient="horz" pos="589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2 - Full Bleed">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B10AB9E9-7F75-E9C1-8AC5-C1553D30E366}"/>
              </a:ext>
            </a:extLst>
          </p:cNvPr>
          <p:cNvSpPr>
            <a:spLocks noGrp="1"/>
          </p:cNvSpPr>
          <p:nvPr>
            <p:ph type="pic" sz="quarter" idx="16"/>
          </p:nvPr>
        </p:nvSpPr>
        <p:spPr>
          <a:xfrm>
            <a:off x="-1" y="0"/>
            <a:ext cx="14149846" cy="11429999"/>
          </a:xfrm>
          <a:prstGeom prst="rect">
            <a:avLst/>
          </a:prstGeom>
        </p:spPr>
        <p:txBody>
          <a:bodyPr/>
          <a:lstStyle/>
          <a:p>
            <a:endParaRPr lang="en-US"/>
          </a:p>
        </p:txBody>
      </p:sp>
      <p:sp>
        <p:nvSpPr>
          <p:cNvPr id="21" name="TextBox 20">
            <a:extLst>
              <a:ext uri="{FF2B5EF4-FFF2-40B4-BE49-F238E27FC236}">
                <a16:creationId xmlns:a16="http://schemas.microsoft.com/office/drawing/2014/main" id="{15AB2956-B975-5018-65A6-544F82284D87}"/>
              </a:ext>
            </a:extLst>
          </p:cNvPr>
          <p:cNvSpPr txBox="1"/>
          <p:nvPr userDrawn="1"/>
        </p:nvSpPr>
        <p:spPr>
          <a:xfrm>
            <a:off x="20320000" y="9265920"/>
            <a:ext cx="184731" cy="369332"/>
          </a:xfrm>
          <a:prstGeom prst="rect">
            <a:avLst/>
          </a:prstGeom>
          <a:noFill/>
        </p:spPr>
        <p:txBody>
          <a:bodyPr wrap="none" rtlCol="0">
            <a:spAutoFit/>
          </a:bodyPr>
          <a:lstStyle/>
          <a:p>
            <a:endParaRPr lang="en-US"/>
          </a:p>
        </p:txBody>
      </p:sp>
      <p:sp>
        <p:nvSpPr>
          <p:cNvPr id="2" name="Rectangle 1">
            <a:extLst>
              <a:ext uri="{FF2B5EF4-FFF2-40B4-BE49-F238E27FC236}">
                <a16:creationId xmlns:a16="http://schemas.microsoft.com/office/drawing/2014/main" id="{64D42D7B-C285-0A58-2FD7-5009063748CB}"/>
              </a:ext>
            </a:extLst>
          </p:cNvPr>
          <p:cNvSpPr/>
          <p:nvPr userDrawn="1"/>
        </p:nvSpPr>
        <p:spPr>
          <a:xfrm>
            <a:off x="14151429" y="0"/>
            <a:ext cx="6166984" cy="1143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07F90D07-2914-EB64-CABE-79ECF8EA2712}"/>
              </a:ext>
            </a:extLst>
          </p:cNvPr>
          <p:cNvSpPr>
            <a:spLocks noGrp="1"/>
          </p:cNvSpPr>
          <p:nvPr>
            <p:ph type="body" sz="quarter" idx="11" hasCustomPrompt="1"/>
          </p:nvPr>
        </p:nvSpPr>
        <p:spPr>
          <a:xfrm>
            <a:off x="14832808" y="1678778"/>
            <a:ext cx="4620954" cy="919279"/>
          </a:xfrm>
          <a:prstGeom prst="rect">
            <a:avLst/>
          </a:prstGeom>
        </p:spPr>
        <p:txBody>
          <a:bodyPr/>
          <a:lstStyle>
            <a:lvl1pPr>
              <a:lnSpc>
                <a:spcPct val="90000"/>
              </a:lnSpc>
              <a:defRPr sz="2600" b="1">
                <a:solidFill>
                  <a:schemeClr val="bg1"/>
                </a:solidFill>
              </a:defRPr>
            </a:lvl1pPr>
          </a:lstStyle>
          <a:p>
            <a:pPr lvl="0"/>
            <a:r>
              <a:rPr lang="en-US"/>
              <a:t>Presenter Name</a:t>
            </a:r>
          </a:p>
        </p:txBody>
      </p:sp>
      <p:sp>
        <p:nvSpPr>
          <p:cNvPr id="28" name="Text Placeholder 25">
            <a:extLst>
              <a:ext uri="{FF2B5EF4-FFF2-40B4-BE49-F238E27FC236}">
                <a16:creationId xmlns:a16="http://schemas.microsoft.com/office/drawing/2014/main" id="{FA967698-3BF6-6EBB-AEBE-6CD14A201CA7}"/>
              </a:ext>
            </a:extLst>
          </p:cNvPr>
          <p:cNvSpPr>
            <a:spLocks noGrp="1"/>
          </p:cNvSpPr>
          <p:nvPr>
            <p:ph type="body" sz="quarter" idx="12" hasCustomPrompt="1"/>
          </p:nvPr>
        </p:nvSpPr>
        <p:spPr>
          <a:xfrm>
            <a:off x="14832808" y="2948782"/>
            <a:ext cx="4620955" cy="317989"/>
          </a:xfrm>
          <a:prstGeom prst="rect">
            <a:avLst/>
          </a:prstGeom>
        </p:spPr>
        <p:txBody>
          <a:bodyPr/>
          <a:lstStyle>
            <a:lvl1pPr>
              <a:defRPr sz="2600">
                <a:solidFill>
                  <a:schemeClr val="bg1"/>
                </a:solidFill>
              </a:defRPr>
            </a:lvl1pPr>
          </a:lstStyle>
          <a:p>
            <a:pPr lvl="0"/>
            <a:r>
              <a:rPr lang="en-US"/>
              <a:t>Title</a:t>
            </a:r>
          </a:p>
        </p:txBody>
      </p:sp>
      <p:sp>
        <p:nvSpPr>
          <p:cNvPr id="3" name="Text Placeholder 25">
            <a:extLst>
              <a:ext uri="{FF2B5EF4-FFF2-40B4-BE49-F238E27FC236}">
                <a16:creationId xmlns:a16="http://schemas.microsoft.com/office/drawing/2014/main" id="{7CDF29F3-5A0D-D95D-8588-6F22131EAD8D}"/>
              </a:ext>
            </a:extLst>
          </p:cNvPr>
          <p:cNvSpPr>
            <a:spLocks noGrp="1"/>
          </p:cNvSpPr>
          <p:nvPr>
            <p:ph type="body" sz="quarter" idx="17" hasCustomPrompt="1"/>
          </p:nvPr>
        </p:nvSpPr>
        <p:spPr>
          <a:xfrm>
            <a:off x="14832808" y="3456783"/>
            <a:ext cx="4620955" cy="317989"/>
          </a:xfrm>
          <a:prstGeom prst="rect">
            <a:avLst/>
          </a:prstGeom>
        </p:spPr>
        <p:txBody>
          <a:bodyPr/>
          <a:lstStyle>
            <a:lvl1pPr>
              <a:defRPr sz="2600">
                <a:solidFill>
                  <a:schemeClr val="bg1"/>
                </a:solidFill>
              </a:defRPr>
            </a:lvl1pPr>
          </a:lstStyle>
          <a:p>
            <a:pPr lvl="0"/>
            <a:r>
              <a:rPr lang="en-US"/>
              <a:t>email</a:t>
            </a:r>
          </a:p>
        </p:txBody>
      </p:sp>
      <p:sp>
        <p:nvSpPr>
          <p:cNvPr id="4" name="Text Placeholder 25">
            <a:extLst>
              <a:ext uri="{FF2B5EF4-FFF2-40B4-BE49-F238E27FC236}">
                <a16:creationId xmlns:a16="http://schemas.microsoft.com/office/drawing/2014/main" id="{6504AE14-EF3D-43AE-A00A-F29C45B2C13B}"/>
              </a:ext>
            </a:extLst>
          </p:cNvPr>
          <p:cNvSpPr>
            <a:spLocks noGrp="1"/>
          </p:cNvSpPr>
          <p:nvPr>
            <p:ph type="body" sz="quarter" idx="18" hasCustomPrompt="1"/>
          </p:nvPr>
        </p:nvSpPr>
        <p:spPr>
          <a:xfrm>
            <a:off x="14832808" y="5162206"/>
            <a:ext cx="4620955" cy="919279"/>
          </a:xfrm>
          <a:prstGeom prst="rect">
            <a:avLst/>
          </a:prstGeom>
        </p:spPr>
        <p:txBody>
          <a:bodyPr/>
          <a:lstStyle>
            <a:lvl1pPr>
              <a:lnSpc>
                <a:spcPct val="90000"/>
              </a:lnSpc>
              <a:defRPr sz="2600" b="1">
                <a:solidFill>
                  <a:schemeClr val="bg1"/>
                </a:solidFill>
              </a:defRPr>
            </a:lvl1pPr>
          </a:lstStyle>
          <a:p>
            <a:pPr lvl="0"/>
            <a:r>
              <a:rPr lang="en-US"/>
              <a:t>Presenter Name</a:t>
            </a:r>
          </a:p>
        </p:txBody>
      </p:sp>
      <p:sp>
        <p:nvSpPr>
          <p:cNvPr id="5" name="Text Placeholder 25">
            <a:extLst>
              <a:ext uri="{FF2B5EF4-FFF2-40B4-BE49-F238E27FC236}">
                <a16:creationId xmlns:a16="http://schemas.microsoft.com/office/drawing/2014/main" id="{90DD3BC3-2908-FB5D-CF9E-5EE973B46EB6}"/>
              </a:ext>
            </a:extLst>
          </p:cNvPr>
          <p:cNvSpPr>
            <a:spLocks noGrp="1"/>
          </p:cNvSpPr>
          <p:nvPr>
            <p:ph type="body" sz="quarter" idx="19" hasCustomPrompt="1"/>
          </p:nvPr>
        </p:nvSpPr>
        <p:spPr>
          <a:xfrm>
            <a:off x="14832808" y="6432210"/>
            <a:ext cx="4620955" cy="317989"/>
          </a:xfrm>
          <a:prstGeom prst="rect">
            <a:avLst/>
          </a:prstGeom>
        </p:spPr>
        <p:txBody>
          <a:bodyPr/>
          <a:lstStyle>
            <a:lvl1pPr>
              <a:defRPr sz="2600">
                <a:solidFill>
                  <a:schemeClr val="bg1"/>
                </a:solidFill>
              </a:defRPr>
            </a:lvl1pPr>
          </a:lstStyle>
          <a:p>
            <a:pPr lvl="0"/>
            <a:r>
              <a:rPr lang="en-US"/>
              <a:t>Title</a:t>
            </a:r>
          </a:p>
        </p:txBody>
      </p:sp>
      <p:sp>
        <p:nvSpPr>
          <p:cNvPr id="6" name="Text Placeholder 25">
            <a:extLst>
              <a:ext uri="{FF2B5EF4-FFF2-40B4-BE49-F238E27FC236}">
                <a16:creationId xmlns:a16="http://schemas.microsoft.com/office/drawing/2014/main" id="{FE236D17-11A6-FAA8-8774-30FE9E84564D}"/>
              </a:ext>
            </a:extLst>
          </p:cNvPr>
          <p:cNvSpPr>
            <a:spLocks noGrp="1"/>
          </p:cNvSpPr>
          <p:nvPr>
            <p:ph type="body" sz="quarter" idx="20" hasCustomPrompt="1"/>
          </p:nvPr>
        </p:nvSpPr>
        <p:spPr>
          <a:xfrm>
            <a:off x="14832808" y="6940211"/>
            <a:ext cx="4620955" cy="317989"/>
          </a:xfrm>
          <a:prstGeom prst="rect">
            <a:avLst/>
          </a:prstGeom>
        </p:spPr>
        <p:txBody>
          <a:bodyPr/>
          <a:lstStyle>
            <a:lvl1pPr>
              <a:defRPr sz="2600">
                <a:solidFill>
                  <a:schemeClr val="bg1"/>
                </a:solidFill>
              </a:defRPr>
            </a:lvl1pPr>
          </a:lstStyle>
          <a:p>
            <a:pPr lvl="0"/>
            <a:r>
              <a:rPr lang="en-US"/>
              <a:t>email</a:t>
            </a:r>
          </a:p>
        </p:txBody>
      </p:sp>
      <p:pic>
        <p:nvPicPr>
          <p:cNvPr id="7" name="Picture 6">
            <a:extLst>
              <a:ext uri="{FF2B5EF4-FFF2-40B4-BE49-F238E27FC236}">
                <a16:creationId xmlns:a16="http://schemas.microsoft.com/office/drawing/2014/main" id="{4DC51AED-9480-1174-1142-DFA1FA8F64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835008" y="9635252"/>
            <a:ext cx="3146897" cy="997064"/>
          </a:xfrm>
          <a:prstGeom prst="rect">
            <a:avLst/>
          </a:prstGeom>
        </p:spPr>
      </p:pic>
    </p:spTree>
    <p:extLst>
      <p:ext uri="{BB962C8B-B14F-4D97-AF65-F5344CB8AC3E}">
        <p14:creationId xmlns:p14="http://schemas.microsoft.com/office/powerpoint/2010/main" val="2361424586"/>
      </p:ext>
    </p:extLst>
  </p:cSld>
  <p:clrMapOvr>
    <a:masterClrMapping/>
  </p:clrMapOvr>
  <p:extLst>
    <p:ext uri="{DCECCB84-F9BA-43D5-87BE-67443E8EF086}">
      <p15:sldGuideLst xmlns:p15="http://schemas.microsoft.com/office/powerpoint/2012/main">
        <p15:guide id="1" orient="horz" pos="589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yout 1 - Maroon - 2 Column w/ Media Lef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4151867772"/>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1b- Maroon - 2 Column w/ Media Left - No Header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440528189"/>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yout 2 - Maroon - 2 Column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2948597-B6EE-558E-58BD-5CE15AF368CA}"/>
              </a:ext>
            </a:extLst>
          </p:cNvPr>
          <p:cNvSpPr>
            <a:spLocks noGrp="1"/>
          </p:cNvSpPr>
          <p:nvPr>
            <p:ph type="body" sz="quarter" idx="15"/>
          </p:nvPr>
        </p:nvSpPr>
        <p:spPr>
          <a:xfrm>
            <a:off x="10523054"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Tree>
    <p:extLst>
      <p:ext uri="{BB962C8B-B14F-4D97-AF65-F5344CB8AC3E}">
        <p14:creationId xmlns:p14="http://schemas.microsoft.com/office/powerpoint/2010/main" val="3216896108"/>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yout 3 - Maroon - 2 Column Text w/ Full Blee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1015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972026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9720263" cy="450917"/>
          </a:xfrm>
          <a:prstGeom prst="rect">
            <a:avLst/>
          </a:prstGeom>
        </p:spPr>
        <p:txBody>
          <a:bodyPr/>
          <a:lstStyle>
            <a:lvl1pPr>
              <a:defRPr>
                <a:solidFill>
                  <a:schemeClr val="accent2"/>
                </a:solidFill>
              </a:defRPr>
            </a:lvl1pPr>
          </a:lstStyle>
          <a:p>
            <a:pPr lvl="0"/>
            <a:r>
              <a:rPr lang="en-US"/>
              <a:t>Subtitle goes here on 1 line</a:t>
            </a:r>
          </a:p>
        </p:txBody>
      </p:sp>
      <p:sp>
        <p:nvSpPr>
          <p:cNvPr id="9" name="Picture Placeholder 8">
            <a:extLst>
              <a:ext uri="{FF2B5EF4-FFF2-40B4-BE49-F238E27FC236}">
                <a16:creationId xmlns:a16="http://schemas.microsoft.com/office/drawing/2014/main" id="{E45203C5-12F1-72AB-E08D-9A6414583B04}"/>
              </a:ext>
            </a:extLst>
          </p:cNvPr>
          <p:cNvSpPr>
            <a:spLocks noGrp="1"/>
          </p:cNvSpPr>
          <p:nvPr>
            <p:ph type="pic" sz="quarter" idx="15"/>
          </p:nvPr>
        </p:nvSpPr>
        <p:spPr>
          <a:xfrm>
            <a:off x="10158413" y="0"/>
            <a:ext cx="10160000" cy="9448800"/>
          </a:xfrm>
          <a:prstGeom prst="rect">
            <a:avLst/>
          </a:prstGeom>
        </p:spPr>
        <p:txBody>
          <a:bodyPr/>
          <a:lstStyle/>
          <a:p>
            <a:endParaRPr lang="en-US"/>
          </a:p>
        </p:txBody>
      </p:sp>
    </p:spTree>
    <p:extLst>
      <p:ext uri="{BB962C8B-B14F-4D97-AF65-F5344CB8AC3E}">
        <p14:creationId xmlns:p14="http://schemas.microsoft.com/office/powerpoint/2010/main" val="25594397"/>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b - 2 Column w/ Media Left - No Header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859722975"/>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yout 4 - Maroon - 2 Column Text w/ Centre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6268277"/>
            <a:ext cx="9358037" cy="3180511"/>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2948597-B6EE-558E-58BD-5CE15AF368CA}"/>
              </a:ext>
            </a:extLst>
          </p:cNvPr>
          <p:cNvSpPr>
            <a:spLocks noGrp="1"/>
          </p:cNvSpPr>
          <p:nvPr>
            <p:ph type="body" sz="quarter" idx="15"/>
          </p:nvPr>
        </p:nvSpPr>
        <p:spPr>
          <a:xfrm>
            <a:off x="10523054" y="6268277"/>
            <a:ext cx="9358037" cy="3180511"/>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5" name="Picture Placeholder 4">
            <a:extLst>
              <a:ext uri="{FF2B5EF4-FFF2-40B4-BE49-F238E27FC236}">
                <a16:creationId xmlns:a16="http://schemas.microsoft.com/office/drawing/2014/main" id="{36B22305-F470-60F6-B5A9-30315CFE2A1C}"/>
              </a:ext>
            </a:extLst>
          </p:cNvPr>
          <p:cNvSpPr>
            <a:spLocks noGrp="1"/>
          </p:cNvSpPr>
          <p:nvPr>
            <p:ph type="pic" sz="quarter" idx="16"/>
          </p:nvPr>
        </p:nvSpPr>
        <p:spPr>
          <a:xfrm>
            <a:off x="438148" y="2046206"/>
            <a:ext cx="19442113" cy="3668789"/>
          </a:xfrm>
          <a:prstGeom prst="rect">
            <a:avLst/>
          </a:prstGeom>
        </p:spPr>
        <p:txBody>
          <a:bodyPr/>
          <a:lstStyle/>
          <a:p>
            <a:endParaRPr lang="en-US"/>
          </a:p>
        </p:txBody>
      </p:sp>
    </p:spTree>
    <p:extLst>
      <p:ext uri="{BB962C8B-B14F-4D97-AF65-F5344CB8AC3E}">
        <p14:creationId xmlns:p14="http://schemas.microsoft.com/office/powerpoint/2010/main" val="3681359870"/>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4 - Maroon - 2 Icon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2" name="Rectangle 1">
            <a:extLst>
              <a:ext uri="{FF2B5EF4-FFF2-40B4-BE49-F238E27FC236}">
                <a16:creationId xmlns:a16="http://schemas.microsoft.com/office/drawing/2014/main" id="{650B41AC-F85D-61AD-B0C4-E81DB1CB0883}"/>
              </a:ext>
            </a:extLst>
          </p:cNvPr>
          <p:cNvSpPr>
            <a:spLocks noGrp="1" noRot="1" noMove="1" noResize="1" noEditPoints="1" noAdjustHandles="1" noChangeArrowheads="1" noChangeShapeType="1"/>
          </p:cNvSpPr>
          <p:nvPr userDrawn="1"/>
        </p:nvSpPr>
        <p:spPr>
          <a:xfrm>
            <a:off x="0" y="-1"/>
            <a:ext cx="20318413" cy="1881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Tree>
    <p:extLst>
      <p:ext uri="{BB962C8B-B14F-4D97-AF65-F5344CB8AC3E}">
        <p14:creationId xmlns:p14="http://schemas.microsoft.com/office/powerpoint/2010/main" val="1946453496"/>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yout 4b - Maroon - Icon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268278"/>
            <a:ext cx="5366302" cy="350099"/>
          </a:xfrm>
          <a:prstGeom prst="rect">
            <a:avLst/>
          </a:prstGeom>
        </p:spPr>
        <p:txBody>
          <a:bodyPr/>
          <a:lstStyle>
            <a:lvl1pPr algn="l">
              <a:defRPr sz="3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Tree>
    <p:extLst>
      <p:ext uri="{BB962C8B-B14F-4D97-AF65-F5344CB8AC3E}">
        <p14:creationId xmlns:p14="http://schemas.microsoft.com/office/powerpoint/2010/main" val="2040718460"/>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yout 4c - Maroon - Large Numb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3004036" y="4108384"/>
            <a:ext cx="4787984" cy="3956861"/>
          </a:xfrm>
          <a:prstGeom prst="rect">
            <a:avLst/>
          </a:prstGeom>
        </p:spPr>
        <p:txBody>
          <a:bodyPr anchor="ctr" anchorCtr="0"/>
          <a:lstStyle>
            <a:lvl1pPr algn="l">
              <a:lnSpc>
                <a:spcPct val="100000"/>
              </a:lnSpc>
              <a:defRPr sz="30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a:t>
            </a:r>
          </a:p>
        </p:txBody>
      </p:sp>
      <p:sp>
        <p:nvSpPr>
          <p:cNvPr id="2" name="Text Placeholder 2">
            <a:extLst>
              <a:ext uri="{FF2B5EF4-FFF2-40B4-BE49-F238E27FC236}">
                <a16:creationId xmlns:a16="http://schemas.microsoft.com/office/drawing/2014/main" id="{A1D298E3-7AD9-A2CA-7C13-C5D90D0D62DF}"/>
              </a:ext>
            </a:extLst>
          </p:cNvPr>
          <p:cNvSpPr>
            <a:spLocks noGrp="1"/>
          </p:cNvSpPr>
          <p:nvPr>
            <p:ph type="body" sz="quarter" idx="16" hasCustomPrompt="1"/>
          </p:nvPr>
        </p:nvSpPr>
        <p:spPr>
          <a:xfrm>
            <a:off x="8235603" y="4536418"/>
            <a:ext cx="9078773" cy="3100791"/>
          </a:xfrm>
          <a:prstGeom prst="rect">
            <a:avLst/>
          </a:prstGeom>
        </p:spPr>
        <p:txBody>
          <a:bodyPr/>
          <a:lstStyle>
            <a:lvl1pPr algn="l">
              <a:lnSpc>
                <a:spcPct val="90000"/>
              </a:lnSpc>
              <a:defRPr sz="8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3004035" y="3839055"/>
            <a:ext cx="3768655" cy="537959"/>
          </a:xfrm>
          <a:prstGeom prst="rect">
            <a:avLst/>
          </a:prstGeom>
        </p:spPr>
        <p:txBody>
          <a:bodyPr/>
          <a:lstStyle>
            <a:lvl1pPr algn="l">
              <a:defRPr sz="5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a:t>
            </a:r>
          </a:p>
        </p:txBody>
      </p:sp>
    </p:spTree>
    <p:extLst>
      <p:ext uri="{BB962C8B-B14F-4D97-AF65-F5344CB8AC3E}">
        <p14:creationId xmlns:p14="http://schemas.microsoft.com/office/powerpoint/2010/main" val="3052184243"/>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yout 4d - Maroon - Large Number /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12606667" y="2662871"/>
            <a:ext cx="4787984" cy="3956861"/>
          </a:xfrm>
          <a:prstGeom prst="rect">
            <a:avLst/>
          </a:prstGeom>
        </p:spPr>
        <p:txBody>
          <a:bodyPr anchor="ctr" anchorCtr="0"/>
          <a:lstStyle>
            <a:lvl1pPr algn="ctr">
              <a:lnSpc>
                <a:spcPct val="100000"/>
              </a:lnSpc>
              <a:defRPr sz="30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a:t>
            </a:r>
          </a:p>
        </p:txBody>
      </p:sp>
      <p:sp>
        <p:nvSpPr>
          <p:cNvPr id="2" name="Text Placeholder 2">
            <a:extLst>
              <a:ext uri="{FF2B5EF4-FFF2-40B4-BE49-F238E27FC236}">
                <a16:creationId xmlns:a16="http://schemas.microsoft.com/office/drawing/2014/main" id="{A1D298E3-7AD9-A2CA-7C13-C5D90D0D62DF}"/>
              </a:ext>
            </a:extLst>
          </p:cNvPr>
          <p:cNvSpPr>
            <a:spLocks noGrp="1"/>
          </p:cNvSpPr>
          <p:nvPr>
            <p:ph type="body" sz="quarter" idx="16" hasCustomPrompt="1"/>
          </p:nvPr>
        </p:nvSpPr>
        <p:spPr>
          <a:xfrm>
            <a:off x="11338566" y="6619733"/>
            <a:ext cx="7324187" cy="2757186"/>
          </a:xfrm>
          <a:prstGeom prst="rect">
            <a:avLst/>
          </a:prstGeom>
        </p:spPr>
        <p:txBody>
          <a:bodyPr/>
          <a:lstStyle>
            <a:lvl1pPr algn="ctr">
              <a:lnSpc>
                <a:spcPct val="90000"/>
              </a:lnSpc>
              <a:defRPr sz="55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13116332" y="2393542"/>
            <a:ext cx="3768655" cy="537959"/>
          </a:xfrm>
          <a:prstGeom prst="rect">
            <a:avLst/>
          </a:prstGeom>
        </p:spPr>
        <p:txBody>
          <a:bodyPr/>
          <a:lstStyle>
            <a:lvl1pPr algn="ctr">
              <a:defRPr sz="5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a:t>
            </a:r>
          </a:p>
        </p:txBody>
      </p:sp>
      <p:sp>
        <p:nvSpPr>
          <p:cNvPr id="5" name="Text Placeholder 2">
            <a:extLst>
              <a:ext uri="{FF2B5EF4-FFF2-40B4-BE49-F238E27FC236}">
                <a16:creationId xmlns:a16="http://schemas.microsoft.com/office/drawing/2014/main" id="{B7E6D588-B6CB-1BA3-D4D3-65A34D25CA53}"/>
              </a:ext>
            </a:extLst>
          </p:cNvPr>
          <p:cNvSpPr>
            <a:spLocks noGrp="1"/>
          </p:cNvSpPr>
          <p:nvPr>
            <p:ph type="body" sz="quarter" idx="17"/>
          </p:nvPr>
        </p:nvSpPr>
        <p:spPr>
          <a:xfrm>
            <a:off x="438150" y="2379789"/>
            <a:ext cx="9358037" cy="6997130"/>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725027"/>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yout 5 - Maroon - 2 Line Title w/ Copy and Full Bleed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CC9089B0-A726-B008-D01B-F2D1A7EABC18}"/>
              </a:ext>
            </a:extLst>
          </p:cNvPr>
          <p:cNvSpPr>
            <a:spLocks noGrp="1"/>
          </p:cNvSpPr>
          <p:nvPr>
            <p:ph type="pic" sz="quarter" idx="16"/>
          </p:nvPr>
        </p:nvSpPr>
        <p:spPr>
          <a:xfrm>
            <a:off x="0" y="0"/>
            <a:ext cx="11747850" cy="9448800"/>
          </a:xfrm>
          <a:prstGeom prst="rect">
            <a:avLst/>
          </a:prstGeom>
        </p:spPr>
        <p:txBody>
          <a:bodyPr/>
          <a:lstStyle/>
          <a:p>
            <a:endParaRPr lang="en-US"/>
          </a:p>
        </p:txBody>
      </p:sp>
      <p:sp>
        <p:nvSpPr>
          <p:cNvPr id="4" name="Text Placeholder 2">
            <a:extLst>
              <a:ext uri="{FF2B5EF4-FFF2-40B4-BE49-F238E27FC236}">
                <a16:creationId xmlns:a16="http://schemas.microsoft.com/office/drawing/2014/main" id="{DEC909F9-9F60-394A-D96E-AE397F03CEBD}"/>
              </a:ext>
            </a:extLst>
          </p:cNvPr>
          <p:cNvSpPr>
            <a:spLocks noGrp="1"/>
          </p:cNvSpPr>
          <p:nvPr>
            <p:ph type="body" sz="quarter" idx="12"/>
          </p:nvPr>
        </p:nvSpPr>
        <p:spPr>
          <a:xfrm>
            <a:off x="12651488" y="3675890"/>
            <a:ext cx="7202514" cy="5772898"/>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BC24CFA3-B35A-833F-86CA-43441000C5C4}"/>
              </a:ext>
            </a:extLst>
          </p:cNvPr>
          <p:cNvCxnSpPr>
            <a:cxnSpLocks/>
          </p:cNvCxnSpPr>
          <p:nvPr userDrawn="1"/>
        </p:nvCxnSpPr>
        <p:spPr>
          <a:xfrm>
            <a:off x="11747850" y="3385844"/>
            <a:ext cx="857056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4">
            <a:extLst>
              <a:ext uri="{FF2B5EF4-FFF2-40B4-BE49-F238E27FC236}">
                <a16:creationId xmlns:a16="http://schemas.microsoft.com/office/drawing/2014/main" id="{6D414B9F-BEEC-C350-0BA6-8CADBF4FE597}"/>
              </a:ext>
            </a:extLst>
          </p:cNvPr>
          <p:cNvSpPr>
            <a:spLocks noGrp="1"/>
          </p:cNvSpPr>
          <p:nvPr>
            <p:ph type="title" hasCustomPrompt="1"/>
          </p:nvPr>
        </p:nvSpPr>
        <p:spPr>
          <a:xfrm>
            <a:off x="12651488" y="458788"/>
            <a:ext cx="7202514" cy="1471735"/>
          </a:xfrm>
          <a:prstGeom prst="rect">
            <a:avLst/>
          </a:prstGeom>
        </p:spPr>
        <p:txBody>
          <a:bodyPr/>
          <a:lstStyle>
            <a:lvl1pPr>
              <a:defRPr>
                <a:solidFill>
                  <a:schemeClr val="bg1"/>
                </a:solidFill>
              </a:defRPr>
            </a:lvl1pPr>
          </a:lstStyle>
          <a:p>
            <a:r>
              <a:rPr lang="en-US"/>
              <a:t>Slide title goes here on up to 2  lines</a:t>
            </a:r>
          </a:p>
        </p:txBody>
      </p:sp>
      <p:sp>
        <p:nvSpPr>
          <p:cNvPr id="11" name="Text Placeholder 2">
            <a:extLst>
              <a:ext uri="{FF2B5EF4-FFF2-40B4-BE49-F238E27FC236}">
                <a16:creationId xmlns:a16="http://schemas.microsoft.com/office/drawing/2014/main" id="{A225CD07-3469-C318-8C31-8F32A7261C62}"/>
              </a:ext>
            </a:extLst>
          </p:cNvPr>
          <p:cNvSpPr>
            <a:spLocks noGrp="1"/>
          </p:cNvSpPr>
          <p:nvPr>
            <p:ph type="body" sz="quarter" idx="13" hasCustomPrompt="1"/>
          </p:nvPr>
        </p:nvSpPr>
        <p:spPr>
          <a:xfrm>
            <a:off x="12651487" y="2183523"/>
            <a:ext cx="7228776" cy="919310"/>
          </a:xfrm>
          <a:prstGeom prst="rect">
            <a:avLst/>
          </a:prstGeom>
        </p:spPr>
        <p:txBody>
          <a:bodyPr/>
          <a:lstStyle>
            <a:lvl1pPr>
              <a:lnSpc>
                <a:spcPct val="90000"/>
              </a:lnSpc>
              <a:defRPr>
                <a:solidFill>
                  <a:schemeClr val="accent2"/>
                </a:solidFill>
              </a:defRPr>
            </a:lvl1pPr>
          </a:lstStyle>
          <a:p>
            <a:pPr lvl="0"/>
            <a:r>
              <a:rPr lang="en-US"/>
              <a:t>Subtitle goes here on up to 2 lines</a:t>
            </a:r>
          </a:p>
        </p:txBody>
      </p:sp>
    </p:spTree>
    <p:extLst>
      <p:ext uri="{BB962C8B-B14F-4D97-AF65-F5344CB8AC3E}">
        <p14:creationId xmlns:p14="http://schemas.microsoft.com/office/powerpoint/2010/main" val="2228612516"/>
      </p:ext>
    </p:extLst>
  </p:cSld>
  <p:clrMapOvr>
    <a:masterClrMapping/>
  </p:clrMapOvr>
  <p:extLst>
    <p:ext uri="{DCECCB84-F9BA-43D5-87BE-67443E8EF086}">
      <p15:sldGuideLst xmlns:p15="http://schemas.microsoft.com/office/powerpoint/2012/main">
        <p15:guide id="1" pos="769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59533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yout 4d - Maroon - Large Number / tex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bg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2"/>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12606667" y="2662871"/>
            <a:ext cx="4787984" cy="3956861"/>
          </a:xfrm>
          <a:prstGeom prst="rect">
            <a:avLst/>
          </a:prstGeom>
        </p:spPr>
        <p:txBody>
          <a:bodyPr anchor="ctr" anchorCtr="0"/>
          <a:lstStyle>
            <a:lvl1pPr algn="ctr">
              <a:lnSpc>
                <a:spcPct val="100000"/>
              </a:lnSpc>
              <a:defRPr sz="30000" b="1">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a:t>
            </a:r>
          </a:p>
        </p:txBody>
      </p:sp>
      <p:sp>
        <p:nvSpPr>
          <p:cNvPr id="2" name="Text Placeholder 2">
            <a:extLst>
              <a:ext uri="{FF2B5EF4-FFF2-40B4-BE49-F238E27FC236}">
                <a16:creationId xmlns:a16="http://schemas.microsoft.com/office/drawing/2014/main" id="{A1D298E3-7AD9-A2CA-7C13-C5D90D0D62DF}"/>
              </a:ext>
            </a:extLst>
          </p:cNvPr>
          <p:cNvSpPr>
            <a:spLocks noGrp="1"/>
          </p:cNvSpPr>
          <p:nvPr>
            <p:ph type="body" sz="quarter" idx="16" hasCustomPrompt="1"/>
          </p:nvPr>
        </p:nvSpPr>
        <p:spPr>
          <a:xfrm>
            <a:off x="11338566" y="6619733"/>
            <a:ext cx="7324187" cy="2757186"/>
          </a:xfrm>
          <a:prstGeom prst="rect">
            <a:avLst/>
          </a:prstGeom>
        </p:spPr>
        <p:txBody>
          <a:bodyPr/>
          <a:lstStyle>
            <a:lvl1pPr algn="ctr">
              <a:lnSpc>
                <a:spcPct val="90000"/>
              </a:lnSpc>
              <a:defRPr sz="55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13116332" y="2393542"/>
            <a:ext cx="3768655" cy="537959"/>
          </a:xfrm>
          <a:prstGeom prst="rect">
            <a:avLst/>
          </a:prstGeom>
        </p:spPr>
        <p:txBody>
          <a:bodyPr/>
          <a:lstStyle>
            <a:lvl1pPr algn="ctr">
              <a:defRPr sz="5000" b="0">
                <a:solidFill>
                  <a:schemeClr val="bg1"/>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a:t>
            </a:r>
          </a:p>
        </p:txBody>
      </p:sp>
      <p:sp>
        <p:nvSpPr>
          <p:cNvPr id="5" name="Text Placeholder 2">
            <a:extLst>
              <a:ext uri="{FF2B5EF4-FFF2-40B4-BE49-F238E27FC236}">
                <a16:creationId xmlns:a16="http://schemas.microsoft.com/office/drawing/2014/main" id="{B7E6D588-B6CB-1BA3-D4D3-65A34D25CA53}"/>
              </a:ext>
            </a:extLst>
          </p:cNvPr>
          <p:cNvSpPr>
            <a:spLocks noGrp="1"/>
          </p:cNvSpPr>
          <p:nvPr>
            <p:ph type="body" sz="quarter" idx="17"/>
          </p:nvPr>
        </p:nvSpPr>
        <p:spPr>
          <a:xfrm>
            <a:off x="438150" y="2379789"/>
            <a:ext cx="9358037" cy="6997130"/>
          </a:xfrm>
          <a:prstGeom prst="rect">
            <a:avLst/>
          </a:prstGeom>
        </p:spPr>
        <p:txBody>
          <a:bodyPr/>
          <a:lstStyle>
            <a:lvl1pPr>
              <a:defRPr sz="3000">
                <a:solidFill>
                  <a:schemeClr val="bg1"/>
                </a:solidFill>
              </a:defRPr>
            </a:lvl1pPr>
            <a:lvl2pPr>
              <a:defRPr sz="2800">
                <a:solidFill>
                  <a:schemeClr val="bg1"/>
                </a:solidFill>
              </a:defRPr>
            </a:lvl2pPr>
            <a:lvl3pPr>
              <a:defRPr sz="2600">
                <a:solidFill>
                  <a:schemeClr val="bg1"/>
                </a:solidFill>
              </a:defRPr>
            </a:lvl3pPr>
            <a:lvl4pPr>
              <a:defRPr sz="2400">
                <a:solidFill>
                  <a:schemeClr val="bg1"/>
                </a:solidFill>
              </a:defRPr>
            </a:lvl4pPr>
            <a:lvl5pPr>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725027"/>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yout 1 - 2 Column w/ Media Lef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83958230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yout 7 - 2 Line Title w/ Copy and Full Bleed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7B06195-C744-AB80-C254-8D7C888474C7}"/>
              </a:ext>
            </a:extLst>
          </p:cNvPr>
          <p:cNvSpPr>
            <a:spLocks noGrp="1"/>
          </p:cNvSpPr>
          <p:nvPr>
            <p:ph type="body" sz="quarter" idx="12"/>
          </p:nvPr>
        </p:nvSpPr>
        <p:spPr>
          <a:xfrm>
            <a:off x="438151" y="3534025"/>
            <a:ext cx="7202514" cy="5914763"/>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EAC25A7-99E5-C834-330F-5E6DE9F54D14}"/>
              </a:ext>
            </a:extLst>
          </p:cNvPr>
          <p:cNvCxnSpPr>
            <a:cxnSpLocks/>
          </p:cNvCxnSpPr>
          <p:nvPr userDrawn="1"/>
        </p:nvCxnSpPr>
        <p:spPr>
          <a:xfrm>
            <a:off x="0" y="3257828"/>
            <a:ext cx="857056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 name="Title 4">
            <a:extLst>
              <a:ext uri="{FF2B5EF4-FFF2-40B4-BE49-F238E27FC236}">
                <a16:creationId xmlns:a16="http://schemas.microsoft.com/office/drawing/2014/main" id="{6B7A22B1-9E03-5A3B-4F9B-A20317CC5FAA}"/>
              </a:ext>
            </a:extLst>
          </p:cNvPr>
          <p:cNvSpPr>
            <a:spLocks noGrp="1"/>
          </p:cNvSpPr>
          <p:nvPr>
            <p:ph type="title" hasCustomPrompt="1"/>
          </p:nvPr>
        </p:nvSpPr>
        <p:spPr>
          <a:xfrm>
            <a:off x="438151" y="458788"/>
            <a:ext cx="7202514" cy="1471735"/>
          </a:xfrm>
          <a:prstGeom prst="rect">
            <a:avLst/>
          </a:prstGeom>
        </p:spPr>
        <p:txBody>
          <a:bodyPr/>
          <a:lstStyle>
            <a:lvl1pPr>
              <a:defRPr>
                <a:solidFill>
                  <a:schemeClr val="accent1"/>
                </a:solidFill>
              </a:defRPr>
            </a:lvl1pPr>
          </a:lstStyle>
          <a:p>
            <a:r>
              <a:rPr lang="en-US"/>
              <a:t>Slide title goes here on up to 2  lines</a:t>
            </a:r>
          </a:p>
        </p:txBody>
      </p:sp>
      <p:sp>
        <p:nvSpPr>
          <p:cNvPr id="5" name="Text Placeholder 2">
            <a:extLst>
              <a:ext uri="{FF2B5EF4-FFF2-40B4-BE49-F238E27FC236}">
                <a16:creationId xmlns:a16="http://schemas.microsoft.com/office/drawing/2014/main" id="{C3917DFC-4E74-48BD-0945-6B31F6CB0A0C}"/>
              </a:ext>
            </a:extLst>
          </p:cNvPr>
          <p:cNvSpPr>
            <a:spLocks noGrp="1"/>
          </p:cNvSpPr>
          <p:nvPr>
            <p:ph type="body" sz="quarter" idx="13" hasCustomPrompt="1"/>
          </p:nvPr>
        </p:nvSpPr>
        <p:spPr>
          <a:xfrm>
            <a:off x="438150" y="2183523"/>
            <a:ext cx="7202514" cy="943722"/>
          </a:xfrm>
          <a:prstGeom prst="rect">
            <a:avLst/>
          </a:prstGeom>
        </p:spPr>
        <p:txBody>
          <a:bodyPr/>
          <a:lstStyle>
            <a:lvl1pPr>
              <a:lnSpc>
                <a:spcPct val="90000"/>
              </a:lnSpc>
              <a:defRPr>
                <a:solidFill>
                  <a:schemeClr val="accent3"/>
                </a:solidFill>
              </a:defRPr>
            </a:lvl1pPr>
          </a:lstStyle>
          <a:p>
            <a:pPr lvl="0"/>
            <a:r>
              <a:rPr lang="en-US"/>
              <a:t>Subtitle goes here on up to 2 lines</a:t>
            </a:r>
          </a:p>
        </p:txBody>
      </p:sp>
      <p:sp>
        <p:nvSpPr>
          <p:cNvPr id="9" name="Picture Placeholder 8">
            <a:extLst>
              <a:ext uri="{FF2B5EF4-FFF2-40B4-BE49-F238E27FC236}">
                <a16:creationId xmlns:a16="http://schemas.microsoft.com/office/drawing/2014/main" id="{A3DE1B43-2BBA-FF96-D55A-800078258AA0}"/>
              </a:ext>
            </a:extLst>
          </p:cNvPr>
          <p:cNvSpPr>
            <a:spLocks noGrp="1"/>
          </p:cNvSpPr>
          <p:nvPr>
            <p:ph type="pic" sz="quarter" idx="15"/>
          </p:nvPr>
        </p:nvSpPr>
        <p:spPr>
          <a:xfrm>
            <a:off x="8570563" y="0"/>
            <a:ext cx="11747850" cy="9448800"/>
          </a:xfrm>
          <a:prstGeom prst="rect">
            <a:avLst/>
          </a:prstGeom>
        </p:spPr>
        <p:txBody>
          <a:bodyPr/>
          <a:lstStyle/>
          <a:p>
            <a:endParaRPr lang="en-US"/>
          </a:p>
        </p:txBody>
      </p:sp>
    </p:spTree>
    <p:extLst>
      <p:ext uri="{BB962C8B-B14F-4D97-AF65-F5344CB8AC3E}">
        <p14:creationId xmlns:p14="http://schemas.microsoft.com/office/powerpoint/2010/main" val="1329986448"/>
      </p:ext>
    </p:extLst>
  </p:cSld>
  <p:clrMapOvr>
    <a:masterClrMapping/>
  </p:clrMapOvr>
  <p:extLst>
    <p:ext uri="{DCECCB84-F9BA-43D5-87BE-67443E8EF086}">
      <p15:sldGuideLst xmlns:p15="http://schemas.microsoft.com/office/powerpoint/2012/main">
        <p15:guide id="1" pos="5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 2 Column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2948597-B6EE-558E-58BD-5CE15AF368CA}"/>
              </a:ext>
            </a:extLst>
          </p:cNvPr>
          <p:cNvSpPr>
            <a:spLocks noGrp="1"/>
          </p:cNvSpPr>
          <p:nvPr>
            <p:ph type="body" sz="quarter" idx="15"/>
          </p:nvPr>
        </p:nvSpPr>
        <p:spPr>
          <a:xfrm>
            <a:off x="10523054"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Tree>
    <p:extLst>
      <p:ext uri="{BB962C8B-B14F-4D97-AF65-F5344CB8AC3E}">
        <p14:creationId xmlns:p14="http://schemas.microsoft.com/office/powerpoint/2010/main" val="1054968755"/>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ayout 10 - Divider Slide w/  Ble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3DE1B43-2BBA-FF96-D55A-800078258AA0}"/>
              </a:ext>
            </a:extLst>
          </p:cNvPr>
          <p:cNvSpPr>
            <a:spLocks noGrp="1"/>
          </p:cNvSpPr>
          <p:nvPr>
            <p:ph type="pic" sz="quarter" idx="15"/>
          </p:nvPr>
        </p:nvSpPr>
        <p:spPr>
          <a:xfrm>
            <a:off x="0" y="0"/>
            <a:ext cx="20318413" cy="9448799"/>
          </a:xfrm>
          <a:prstGeom prst="rect">
            <a:avLst/>
          </a:prstGeom>
        </p:spPr>
        <p:txBody>
          <a:bodyPr/>
          <a:lstStyle/>
          <a:p>
            <a:endParaRPr lang="en-US"/>
          </a:p>
        </p:txBody>
      </p:sp>
      <p:sp>
        <p:nvSpPr>
          <p:cNvPr id="4" name="Title 4">
            <a:extLst>
              <a:ext uri="{FF2B5EF4-FFF2-40B4-BE49-F238E27FC236}">
                <a16:creationId xmlns:a16="http://schemas.microsoft.com/office/drawing/2014/main" id="{6B7A22B1-9E03-5A3B-4F9B-A20317CC5FAA}"/>
              </a:ext>
            </a:extLst>
          </p:cNvPr>
          <p:cNvSpPr>
            <a:spLocks noGrp="1"/>
          </p:cNvSpPr>
          <p:nvPr>
            <p:ph type="title" hasCustomPrompt="1"/>
          </p:nvPr>
        </p:nvSpPr>
        <p:spPr>
          <a:xfrm>
            <a:off x="1015667" y="3567267"/>
            <a:ext cx="5202253" cy="2019717"/>
          </a:xfrm>
          <a:prstGeom prst="rect">
            <a:avLst/>
          </a:prstGeom>
        </p:spPr>
        <p:txBody>
          <a:bodyPr/>
          <a:lstStyle>
            <a:lvl1pPr>
              <a:defRPr>
                <a:solidFill>
                  <a:schemeClr val="bg1"/>
                </a:solidFill>
              </a:defRPr>
            </a:lvl1pPr>
          </a:lstStyle>
          <a:p>
            <a:r>
              <a:rPr lang="en-US"/>
              <a:t>Divider slide title goes here on up to 3 lines</a:t>
            </a:r>
          </a:p>
        </p:txBody>
      </p:sp>
      <p:sp>
        <p:nvSpPr>
          <p:cNvPr id="5" name="Text Placeholder 2">
            <a:extLst>
              <a:ext uri="{FF2B5EF4-FFF2-40B4-BE49-F238E27FC236}">
                <a16:creationId xmlns:a16="http://schemas.microsoft.com/office/drawing/2014/main" id="{C3917DFC-4E74-48BD-0945-6B31F6CB0A0C}"/>
              </a:ext>
            </a:extLst>
          </p:cNvPr>
          <p:cNvSpPr>
            <a:spLocks noGrp="1"/>
          </p:cNvSpPr>
          <p:nvPr>
            <p:ph type="body" sz="quarter" idx="13" hasCustomPrompt="1"/>
          </p:nvPr>
        </p:nvSpPr>
        <p:spPr>
          <a:xfrm>
            <a:off x="1015666" y="5797876"/>
            <a:ext cx="5202253" cy="1471735"/>
          </a:xfrm>
          <a:prstGeom prst="rect">
            <a:avLst/>
          </a:prstGeom>
        </p:spPr>
        <p:txBody>
          <a:bodyPr/>
          <a:lstStyle>
            <a:lvl1pPr>
              <a:lnSpc>
                <a:spcPct val="90000"/>
              </a:lnSpc>
              <a:defRPr>
                <a:solidFill>
                  <a:schemeClr val="bg1"/>
                </a:solidFill>
              </a:defRPr>
            </a:lvl1pPr>
          </a:lstStyle>
          <a:p>
            <a:pPr lvl="0"/>
            <a:r>
              <a:rPr lang="en-US"/>
              <a:t>Subtitle goes here on up to 3 lines</a:t>
            </a:r>
          </a:p>
        </p:txBody>
      </p:sp>
    </p:spTree>
    <p:extLst>
      <p:ext uri="{BB962C8B-B14F-4D97-AF65-F5344CB8AC3E}">
        <p14:creationId xmlns:p14="http://schemas.microsoft.com/office/powerpoint/2010/main" val="199889608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yout 1b - 2 Column w/ Media Left - No Header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859722975"/>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yout 1 - 2 Column w/ Media Lef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BD1D-D1F9-0F5C-0412-E5405E07D596}"/>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E3FCE5B-58DE-CD64-DF5C-38E6EF9BB3C9}"/>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8A60491-BDCF-5CDC-B802-012A81B9811D}"/>
              </a:ext>
            </a:extLst>
          </p:cNvPr>
          <p:cNvSpPr>
            <a:spLocks noGrp="1"/>
          </p:cNvSpPr>
          <p:nvPr>
            <p:ph idx="1" hasCustomPrompt="1"/>
          </p:nvPr>
        </p:nvSpPr>
        <p:spPr>
          <a:xfrm>
            <a:off x="10522227" y="2584174"/>
            <a:ext cx="9358035" cy="6864625"/>
          </a:xfrm>
          <a:prstGeom prst="rect">
            <a:avLst/>
          </a:prstGeom>
        </p:spPr>
        <p:txBody>
          <a:bodyPr/>
          <a:lstStyle>
            <a:lvl1pPr algn="ctr">
              <a:defRPr sz="2500">
                <a:solidFill>
                  <a:schemeClr val="accent3"/>
                </a:solidFill>
              </a:defRPr>
            </a:lvl1pPr>
          </a:lstStyle>
          <a:p>
            <a:pPr lvl="0"/>
            <a:r>
              <a:rPr lang="en-US"/>
              <a:t>Click to add media</a:t>
            </a:r>
          </a:p>
        </p:txBody>
      </p:sp>
    </p:spTree>
    <p:extLst>
      <p:ext uri="{BB962C8B-B14F-4D97-AF65-F5344CB8AC3E}">
        <p14:creationId xmlns:p14="http://schemas.microsoft.com/office/powerpoint/2010/main" val="183958230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 2 Column Text w/ Full Blee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2584175"/>
            <a:ext cx="9358037" cy="6864614"/>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1015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972026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9720263" cy="450917"/>
          </a:xfrm>
          <a:prstGeom prst="rect">
            <a:avLst/>
          </a:prstGeom>
        </p:spPr>
        <p:txBody>
          <a:bodyPr/>
          <a:lstStyle>
            <a:lvl1pPr>
              <a:defRPr>
                <a:solidFill>
                  <a:schemeClr val="accent3"/>
                </a:solidFill>
              </a:defRPr>
            </a:lvl1pPr>
          </a:lstStyle>
          <a:p>
            <a:pPr lvl="0"/>
            <a:r>
              <a:rPr lang="en-US"/>
              <a:t>Subtitle goes here on 1 line</a:t>
            </a:r>
          </a:p>
        </p:txBody>
      </p:sp>
      <p:sp>
        <p:nvSpPr>
          <p:cNvPr id="9" name="Picture Placeholder 8">
            <a:extLst>
              <a:ext uri="{FF2B5EF4-FFF2-40B4-BE49-F238E27FC236}">
                <a16:creationId xmlns:a16="http://schemas.microsoft.com/office/drawing/2014/main" id="{E45203C5-12F1-72AB-E08D-9A6414583B04}"/>
              </a:ext>
            </a:extLst>
          </p:cNvPr>
          <p:cNvSpPr>
            <a:spLocks noGrp="1"/>
          </p:cNvSpPr>
          <p:nvPr>
            <p:ph type="pic" sz="quarter" idx="15"/>
          </p:nvPr>
        </p:nvSpPr>
        <p:spPr>
          <a:xfrm>
            <a:off x="10158413" y="0"/>
            <a:ext cx="10160000" cy="9448800"/>
          </a:xfrm>
          <a:prstGeom prst="rect">
            <a:avLst/>
          </a:prstGeom>
        </p:spPr>
        <p:txBody>
          <a:bodyPr/>
          <a:lstStyle/>
          <a:p>
            <a:endParaRPr lang="en-US"/>
          </a:p>
        </p:txBody>
      </p:sp>
    </p:spTree>
    <p:extLst>
      <p:ext uri="{BB962C8B-B14F-4D97-AF65-F5344CB8AC3E}">
        <p14:creationId xmlns:p14="http://schemas.microsoft.com/office/powerpoint/2010/main" val="1777937641"/>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 2 Column Text w/ Centre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p:nvPr>
        </p:nvSpPr>
        <p:spPr>
          <a:xfrm>
            <a:off x="438150" y="6268277"/>
            <a:ext cx="9358037" cy="3180511"/>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A2948597-B6EE-558E-58BD-5CE15AF368CA}"/>
              </a:ext>
            </a:extLst>
          </p:cNvPr>
          <p:cNvSpPr>
            <a:spLocks noGrp="1"/>
          </p:cNvSpPr>
          <p:nvPr>
            <p:ph type="body" sz="quarter" idx="15"/>
          </p:nvPr>
        </p:nvSpPr>
        <p:spPr>
          <a:xfrm>
            <a:off x="10523054" y="6268277"/>
            <a:ext cx="9358037" cy="3180511"/>
          </a:xfrm>
          <a:prstGeom prst="rect">
            <a:avLst/>
          </a:prstGeom>
        </p:spPr>
        <p:txBody>
          <a:bodyPr/>
          <a:lstStyle>
            <a:lvl1pPr>
              <a:defRPr sz="3000">
                <a:solidFill>
                  <a:schemeClr val="accent6"/>
                </a:solidFill>
              </a:defRPr>
            </a:lvl1pPr>
            <a:lvl2pPr>
              <a:defRPr sz="2800">
                <a:solidFill>
                  <a:schemeClr val="accent6"/>
                </a:solidFill>
              </a:defRPr>
            </a:lvl2pPr>
            <a:lvl3pPr>
              <a:defRPr sz="2600">
                <a:solidFill>
                  <a:schemeClr val="accent6"/>
                </a:solidFill>
              </a:defRPr>
            </a:lvl3pPr>
            <a:lvl4pPr>
              <a:defRPr sz="2400">
                <a:solidFill>
                  <a:schemeClr val="accent6"/>
                </a:solidFill>
              </a:defRPr>
            </a:lvl4pPr>
            <a:lvl5pPr>
              <a:defRPr sz="22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
        <p:nvSpPr>
          <p:cNvPr id="5" name="Picture Placeholder 4">
            <a:extLst>
              <a:ext uri="{FF2B5EF4-FFF2-40B4-BE49-F238E27FC236}">
                <a16:creationId xmlns:a16="http://schemas.microsoft.com/office/drawing/2014/main" id="{36B22305-F470-60F6-B5A9-30315CFE2A1C}"/>
              </a:ext>
            </a:extLst>
          </p:cNvPr>
          <p:cNvSpPr>
            <a:spLocks noGrp="1"/>
          </p:cNvSpPr>
          <p:nvPr>
            <p:ph type="pic" sz="quarter" idx="16"/>
          </p:nvPr>
        </p:nvSpPr>
        <p:spPr>
          <a:xfrm>
            <a:off x="438148" y="2046206"/>
            <a:ext cx="19442113" cy="3668789"/>
          </a:xfrm>
          <a:prstGeom prst="rect">
            <a:avLst/>
          </a:prstGeom>
        </p:spPr>
        <p:txBody>
          <a:bodyPr/>
          <a:lstStyle/>
          <a:p>
            <a:endParaRPr lang="en-US"/>
          </a:p>
        </p:txBody>
      </p:sp>
    </p:spTree>
    <p:extLst>
      <p:ext uri="{BB962C8B-B14F-4D97-AF65-F5344CB8AC3E}">
        <p14:creationId xmlns:p14="http://schemas.microsoft.com/office/powerpoint/2010/main" val="596326649"/>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4 - 2 Column Text w/ Callou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E3D04-C9DD-C626-14E1-75755B87DFAB}"/>
              </a:ext>
            </a:extLst>
          </p:cNvPr>
          <p:cNvSpPr>
            <a:spLocks noGrp="1"/>
          </p:cNvSpPr>
          <p:nvPr>
            <p:ph type="body" sz="quarter" idx="12" hasCustomPrompt="1"/>
          </p:nvPr>
        </p:nvSpPr>
        <p:spPr>
          <a:xfrm>
            <a:off x="968238" y="6190742"/>
            <a:ext cx="5366302" cy="427636"/>
          </a:xfrm>
          <a:prstGeom prst="rect">
            <a:avLst/>
          </a:prstGeom>
        </p:spPr>
        <p:txBody>
          <a:bodyPr/>
          <a:lstStyle>
            <a:lvl1pPr algn="l">
              <a:lnSpc>
                <a:spcPct val="90000"/>
              </a:lnSpc>
              <a:defRPr sz="3000" b="1">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
        <p:nvSpPr>
          <p:cNvPr id="4" name="Text Placeholder 2">
            <a:extLst>
              <a:ext uri="{FF2B5EF4-FFF2-40B4-BE49-F238E27FC236}">
                <a16:creationId xmlns:a16="http://schemas.microsoft.com/office/drawing/2014/main" id="{A9E79E24-ADF3-F0F1-28D5-BB17E3ABF934}"/>
              </a:ext>
            </a:extLst>
          </p:cNvPr>
          <p:cNvSpPr>
            <a:spLocks noGrp="1"/>
          </p:cNvSpPr>
          <p:nvPr>
            <p:ph type="body" sz="quarter" idx="15" hasCustomPrompt="1"/>
          </p:nvPr>
        </p:nvSpPr>
        <p:spPr>
          <a:xfrm>
            <a:off x="968238" y="6745356"/>
            <a:ext cx="5366302" cy="1590261"/>
          </a:xfrm>
          <a:prstGeom prst="rect">
            <a:avLst/>
          </a:prstGeom>
        </p:spPr>
        <p:txBody>
          <a:bodyPr/>
          <a:lstStyle>
            <a:lvl1pPr algn="l">
              <a:lnSpc>
                <a:spcPct val="100000"/>
              </a:lnSpc>
              <a:defRPr sz="3000" b="0">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9" name="Text Placeholder 2">
            <a:extLst>
              <a:ext uri="{FF2B5EF4-FFF2-40B4-BE49-F238E27FC236}">
                <a16:creationId xmlns:a16="http://schemas.microsoft.com/office/drawing/2014/main" id="{624A0C62-78D9-71ED-1365-143BDE269833}"/>
              </a:ext>
            </a:extLst>
          </p:cNvPr>
          <p:cNvSpPr>
            <a:spLocks noGrp="1"/>
          </p:cNvSpPr>
          <p:nvPr>
            <p:ph type="body" sz="quarter" idx="16" hasCustomPrompt="1"/>
          </p:nvPr>
        </p:nvSpPr>
        <p:spPr>
          <a:xfrm>
            <a:off x="7427654" y="6190742"/>
            <a:ext cx="5366302" cy="427636"/>
          </a:xfrm>
          <a:prstGeom prst="rect">
            <a:avLst/>
          </a:prstGeom>
        </p:spPr>
        <p:txBody>
          <a:bodyPr/>
          <a:lstStyle>
            <a:lvl1pPr algn="l">
              <a:lnSpc>
                <a:spcPct val="90000"/>
              </a:lnSpc>
              <a:defRPr sz="3000" b="1">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0" name="Text Placeholder 2">
            <a:extLst>
              <a:ext uri="{FF2B5EF4-FFF2-40B4-BE49-F238E27FC236}">
                <a16:creationId xmlns:a16="http://schemas.microsoft.com/office/drawing/2014/main" id="{CF660EEC-7245-72CD-D8FE-54A45E0E5CD6}"/>
              </a:ext>
            </a:extLst>
          </p:cNvPr>
          <p:cNvSpPr>
            <a:spLocks noGrp="1"/>
          </p:cNvSpPr>
          <p:nvPr>
            <p:ph type="body" sz="quarter" idx="17" hasCustomPrompt="1"/>
          </p:nvPr>
        </p:nvSpPr>
        <p:spPr>
          <a:xfrm>
            <a:off x="7427654" y="6745356"/>
            <a:ext cx="5366302" cy="1590261"/>
          </a:xfrm>
          <a:prstGeom prst="rect">
            <a:avLst/>
          </a:prstGeom>
        </p:spPr>
        <p:txBody>
          <a:bodyPr/>
          <a:lstStyle>
            <a:lvl1pPr algn="l">
              <a:lnSpc>
                <a:spcPct val="100000"/>
              </a:lnSpc>
              <a:defRPr sz="3000" b="0">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
        <p:nvSpPr>
          <p:cNvPr id="11" name="Text Placeholder 2">
            <a:extLst>
              <a:ext uri="{FF2B5EF4-FFF2-40B4-BE49-F238E27FC236}">
                <a16:creationId xmlns:a16="http://schemas.microsoft.com/office/drawing/2014/main" id="{9E62F4E3-00C9-DB6E-06CB-AC286D3293B0}"/>
              </a:ext>
            </a:extLst>
          </p:cNvPr>
          <p:cNvSpPr>
            <a:spLocks noGrp="1"/>
          </p:cNvSpPr>
          <p:nvPr>
            <p:ph type="body" sz="quarter" idx="18" hasCustomPrompt="1"/>
          </p:nvPr>
        </p:nvSpPr>
        <p:spPr>
          <a:xfrm>
            <a:off x="13980854" y="6190742"/>
            <a:ext cx="5366302" cy="427636"/>
          </a:xfrm>
          <a:prstGeom prst="rect">
            <a:avLst/>
          </a:prstGeom>
        </p:spPr>
        <p:txBody>
          <a:bodyPr/>
          <a:lstStyle>
            <a:lvl1pPr algn="l">
              <a:lnSpc>
                <a:spcPct val="90000"/>
              </a:lnSpc>
              <a:defRPr sz="3000" b="1">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Callouts can look like this</a:t>
            </a:r>
          </a:p>
        </p:txBody>
      </p:sp>
      <p:sp>
        <p:nvSpPr>
          <p:cNvPr id="12" name="Text Placeholder 2">
            <a:extLst>
              <a:ext uri="{FF2B5EF4-FFF2-40B4-BE49-F238E27FC236}">
                <a16:creationId xmlns:a16="http://schemas.microsoft.com/office/drawing/2014/main" id="{3D8B4766-DC8B-15EB-D387-88E9ED719636}"/>
              </a:ext>
            </a:extLst>
          </p:cNvPr>
          <p:cNvSpPr>
            <a:spLocks noGrp="1"/>
          </p:cNvSpPr>
          <p:nvPr>
            <p:ph type="body" sz="quarter" idx="19" hasCustomPrompt="1"/>
          </p:nvPr>
        </p:nvSpPr>
        <p:spPr>
          <a:xfrm>
            <a:off x="13980854" y="6745356"/>
            <a:ext cx="5366302" cy="1590261"/>
          </a:xfrm>
          <a:prstGeom prst="rect">
            <a:avLst/>
          </a:prstGeom>
        </p:spPr>
        <p:txBody>
          <a:bodyPr/>
          <a:lstStyle>
            <a:lvl1pPr algn="l">
              <a:lnSpc>
                <a:spcPct val="100000"/>
              </a:lnSpc>
              <a:defRPr sz="3000" b="0">
                <a:solidFill>
                  <a:schemeClr val="accent4"/>
                </a:solidFill>
              </a:defRPr>
            </a:lvl1pPr>
            <a:lvl2pPr>
              <a:defRPr sz="2800">
                <a:solidFill>
                  <a:schemeClr val="accent4"/>
                </a:solidFill>
              </a:defRPr>
            </a:lvl2pPr>
            <a:lvl3pPr>
              <a:defRPr sz="2600">
                <a:solidFill>
                  <a:schemeClr val="accent4"/>
                </a:solidFill>
              </a:defRPr>
            </a:lvl3pPr>
            <a:lvl4pPr>
              <a:defRPr sz="2400">
                <a:solidFill>
                  <a:schemeClr val="accent4"/>
                </a:solidFill>
              </a:defRPr>
            </a:lvl4pPr>
            <a:lvl5pPr>
              <a:defRPr sz="2200">
                <a:solidFill>
                  <a:schemeClr val="accent4"/>
                </a:solidFill>
              </a:defRPr>
            </a:lvl5pPr>
          </a:lstStyle>
          <a:p>
            <a:pPr lvl="0"/>
            <a:r>
              <a:rPr lang="en-US"/>
              <a:t>They can have headings as well as supporting copy below</a:t>
            </a:r>
          </a:p>
        </p:txBody>
      </p:sp>
    </p:spTree>
    <p:extLst>
      <p:ext uri="{BB962C8B-B14F-4D97-AF65-F5344CB8AC3E}">
        <p14:creationId xmlns:p14="http://schemas.microsoft.com/office/powerpoint/2010/main" val="1206485776"/>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 Header w/ Open Middl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00BEFD8-F9A8-498C-B7FB-8D5BBD14061A}"/>
              </a:ext>
            </a:extLst>
          </p:cNvPr>
          <p:cNvCxnSpPr>
            <a:cxnSpLocks/>
          </p:cNvCxnSpPr>
          <p:nvPr userDrawn="1"/>
        </p:nvCxnSpPr>
        <p:spPr>
          <a:xfrm>
            <a:off x="0" y="1881808"/>
            <a:ext cx="20318413"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Title 4">
            <a:extLst>
              <a:ext uri="{FF2B5EF4-FFF2-40B4-BE49-F238E27FC236}">
                <a16:creationId xmlns:a16="http://schemas.microsoft.com/office/drawing/2014/main" id="{229324AE-CC25-99F6-1BD0-40357A808F8D}"/>
              </a:ext>
            </a:extLst>
          </p:cNvPr>
          <p:cNvSpPr>
            <a:spLocks noGrp="1"/>
          </p:cNvSpPr>
          <p:nvPr>
            <p:ph type="title" hasCustomPrompt="1"/>
          </p:nvPr>
        </p:nvSpPr>
        <p:spPr>
          <a:xfrm>
            <a:off x="438150" y="458788"/>
            <a:ext cx="19442113" cy="720655"/>
          </a:xfrm>
          <a:prstGeom prst="rect">
            <a:avLst/>
          </a:prstGeom>
        </p:spPr>
        <p:txBody>
          <a:bodyPr/>
          <a:lstStyle>
            <a:lvl1pPr>
              <a:defRPr>
                <a:solidFill>
                  <a:schemeClr val="accent1"/>
                </a:solidFill>
              </a:defRPr>
            </a:lvl1pPr>
          </a:lstStyle>
          <a:p>
            <a:r>
              <a:rPr lang="en-US"/>
              <a:t>Slide title goes here on 1 line</a:t>
            </a:r>
          </a:p>
        </p:txBody>
      </p:sp>
      <p:sp>
        <p:nvSpPr>
          <p:cNvPr id="8" name="Text Placeholder 2">
            <a:extLst>
              <a:ext uri="{FF2B5EF4-FFF2-40B4-BE49-F238E27FC236}">
                <a16:creationId xmlns:a16="http://schemas.microsoft.com/office/drawing/2014/main" id="{076BB189-3EEF-7483-05C1-4E7631BA42E2}"/>
              </a:ext>
            </a:extLst>
          </p:cNvPr>
          <p:cNvSpPr>
            <a:spLocks noGrp="1"/>
          </p:cNvSpPr>
          <p:nvPr>
            <p:ph type="body" sz="quarter" idx="13" hasCustomPrompt="1"/>
          </p:nvPr>
        </p:nvSpPr>
        <p:spPr>
          <a:xfrm>
            <a:off x="438149" y="1266493"/>
            <a:ext cx="19442113" cy="450917"/>
          </a:xfrm>
          <a:prstGeom prst="rect">
            <a:avLst/>
          </a:prstGeom>
        </p:spPr>
        <p:txBody>
          <a:bodyPr/>
          <a:lstStyle>
            <a:lvl1pPr>
              <a:defRPr>
                <a:solidFill>
                  <a:schemeClr val="accent3"/>
                </a:solidFill>
              </a:defRPr>
            </a:lvl1pPr>
          </a:lstStyle>
          <a:p>
            <a:pPr lvl="0"/>
            <a:r>
              <a:rPr lang="en-US"/>
              <a:t>Subtitle goes here on 1 line</a:t>
            </a:r>
          </a:p>
        </p:txBody>
      </p:sp>
    </p:spTree>
    <p:extLst>
      <p:ext uri="{BB962C8B-B14F-4D97-AF65-F5344CB8AC3E}">
        <p14:creationId xmlns:p14="http://schemas.microsoft.com/office/powerpoint/2010/main" val="3387049489"/>
      </p:ext>
    </p:extLst>
  </p:cSld>
  <p:clrMapOvr>
    <a:masterClrMapping/>
  </p:clrMapOvr>
  <p:extLst>
    <p:ext uri="{DCECCB84-F9BA-43D5-87BE-67443E8EF086}">
      <p15:sldGuideLst xmlns:p15="http://schemas.microsoft.com/office/powerpoint/2012/main">
        <p15:guide id="1" pos="639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CFF83F4-EF93-0763-399E-4C2580381CAB}"/>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853700" y="10178412"/>
            <a:ext cx="2090152" cy="661066"/>
          </a:xfrm>
          <a:prstGeom prst="rect">
            <a:avLst/>
          </a:prstGeom>
        </p:spPr>
      </p:pic>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72755"/>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681" r:id="rId3"/>
    <p:sldLayoutId id="2147483692" r:id="rId4"/>
    <p:sldLayoutId id="2147483686" r:id="rId5"/>
    <p:sldLayoutId id="2147483687" r:id="rId6"/>
    <p:sldLayoutId id="2147483688" r:id="rId7"/>
    <p:sldLayoutId id="2147483689" r:id="rId8"/>
    <p:sldLayoutId id="2147483702" r:id="rId9"/>
    <p:sldLayoutId id="2147483703" r:id="rId10"/>
    <p:sldLayoutId id="2147483705" r:id="rId11"/>
    <p:sldLayoutId id="2147483707" r:id="rId12"/>
    <p:sldLayoutId id="2147483690" r:id="rId13"/>
    <p:sldLayoutId id="2147483708" r:id="rId14"/>
    <p:sldLayoutId id="2147483709" r:id="rId15"/>
    <p:sldLayoutId id="2147483746" r:id="rId16"/>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CFF83F4-EF93-0763-399E-4C2580381CAB}"/>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4353" y="10178411"/>
            <a:ext cx="2088847" cy="661066"/>
          </a:xfrm>
          <a:prstGeom prst="rect">
            <a:avLst/>
          </a:prstGeom>
        </p:spPr>
      </p:pic>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5033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10" r:id="rId8"/>
    <p:sldLayoutId id="2147483711" r:id="rId9"/>
    <p:sldLayoutId id="2147483704" r:id="rId10"/>
    <p:sldLayoutId id="2147483701" r:id="rId11"/>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5608"/>
      </p:ext>
    </p:extLst>
  </p:cSld>
  <p:clrMap bg1="lt1" tx1="dk1" bg2="lt2" tx2="dk2" accent1="accent1" accent2="accent2" accent3="accent3" accent4="accent4" accent5="accent5" accent6="accent6" hlink="hlink" folHlink="folHlink"/>
  <p:sldLayoutIdLst>
    <p:sldLayoutId id="2147483743" r:id="rId1"/>
    <p:sldLayoutId id="2147483673" r:id="rId2"/>
    <p:sldLayoutId id="2147483726" r:id="rId3"/>
    <p:sldLayoutId id="2147483685" r:id="rId4"/>
    <p:sldLayoutId id="2147483714" r:id="rId5"/>
    <p:sldLayoutId id="2147483715" r:id="rId6"/>
    <p:sldLayoutId id="2147483716" r:id="rId7"/>
    <p:sldLayoutId id="2147483717" r:id="rId8"/>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p15:clr>
            <a:srgbClr val="F26B43"/>
          </p15:clr>
        </p15:guide>
        <p15:guide id="2" pos="276">
          <p15:clr>
            <a:srgbClr val="F26B43"/>
          </p15:clr>
        </p15:guide>
        <p15:guide id="3" orient="horz" pos="6911">
          <p15:clr>
            <a:srgbClr val="F26B43"/>
          </p15:clr>
        </p15:guide>
        <p15:guide id="4" pos="125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63A0520-5BAF-678F-7B21-20883E9AACA1}"/>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854352" y="10178412"/>
            <a:ext cx="2088847" cy="661066"/>
          </a:xfrm>
          <a:prstGeom prst="rect">
            <a:avLst/>
          </a:prstGeom>
        </p:spPr>
      </p:pic>
    </p:spTree>
    <p:extLst>
      <p:ext uri="{BB962C8B-B14F-4D97-AF65-F5344CB8AC3E}">
        <p14:creationId xmlns:p14="http://schemas.microsoft.com/office/powerpoint/2010/main" val="2244503383"/>
      </p:ext>
    </p:extLst>
  </p:cSld>
  <p:clrMap bg1="lt1" tx1="dk1" bg2="lt2" tx2="dk2" accent1="accent1" accent2="accent2" accent3="accent3" accent4="accent4" accent5="accent5" accent6="accent6" hlink="hlink" folHlink="folHlink"/>
  <p:sldLayoutIdLst>
    <p:sldLayoutId id="2147483719" r:id="rId1"/>
    <p:sldLayoutId id="2147483732" r:id="rId2"/>
    <p:sldLayoutId id="2147483733" r:id="rId3"/>
    <p:sldLayoutId id="2147483730" r:id="rId4"/>
    <p:sldLayoutId id="2147483731" r:id="rId5"/>
    <p:sldLayoutId id="2147483737" r:id="rId6"/>
    <p:sldLayoutId id="2147483738" r:id="rId7"/>
    <p:sldLayoutId id="2147483736" r:id="rId8"/>
    <p:sldLayoutId id="2147483727" r:id="rId9"/>
    <p:sldLayoutId id="2147483728" r:id="rId10"/>
    <p:sldLayoutId id="2147483729" r:id="rId11"/>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5D440C2-1EF6-03FB-C5F1-2A0F61DB180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54352" y="10178412"/>
            <a:ext cx="2088847" cy="661066"/>
          </a:xfrm>
          <a:prstGeom prst="rect">
            <a:avLst/>
          </a:prstGeom>
        </p:spPr>
      </p:pic>
    </p:spTree>
    <p:extLst>
      <p:ext uri="{BB962C8B-B14F-4D97-AF65-F5344CB8AC3E}">
        <p14:creationId xmlns:p14="http://schemas.microsoft.com/office/powerpoint/2010/main" val="2244503383"/>
      </p:ext>
    </p:extLst>
  </p:cSld>
  <p:clrMap bg1="lt1" tx1="dk1" bg2="lt2" tx2="dk2" accent1="accent1" accent2="accent2" accent3="accent3" accent4="accent4" accent5="accent5" accent6="accent6" hlink="hlink" folHlink="folHlink"/>
  <p:sldLayoutIdLst>
    <p:sldLayoutId id="2147483723" r:id="rId1"/>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E52B538-8169-2C75-B8C1-DFF124E1CC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53700" y="10178412"/>
            <a:ext cx="2090152" cy="661066"/>
          </a:xfrm>
          <a:prstGeom prst="rect">
            <a:avLst/>
          </a:prstGeom>
        </p:spPr>
      </p:pic>
    </p:spTree>
    <p:extLst>
      <p:ext uri="{BB962C8B-B14F-4D97-AF65-F5344CB8AC3E}">
        <p14:creationId xmlns:p14="http://schemas.microsoft.com/office/powerpoint/2010/main" val="320772755"/>
      </p:ext>
    </p:extLst>
  </p:cSld>
  <p:clrMap bg1="lt1" tx1="dk1" bg2="lt2" tx2="dk2" accent1="accent1" accent2="accent2" accent3="accent3" accent4="accent4" accent5="accent5" accent6="accent6" hlink="hlink" folHlink="folHlink"/>
  <p:sldLayoutIdLst>
    <p:sldLayoutId id="2147483721" r:id="rId1"/>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guide id="5" orient="horz" pos="600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E9E7159-A229-AE9A-29EA-9D6D9F69373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53700" y="10178412"/>
            <a:ext cx="2090152" cy="661066"/>
          </a:xfrm>
          <a:prstGeom prst="rect">
            <a:avLst/>
          </a:prstGeom>
        </p:spPr>
      </p:pic>
    </p:spTree>
    <p:extLst>
      <p:ext uri="{BB962C8B-B14F-4D97-AF65-F5344CB8AC3E}">
        <p14:creationId xmlns:p14="http://schemas.microsoft.com/office/powerpoint/2010/main" val="320772755"/>
      </p:ext>
    </p:extLst>
  </p:cSld>
  <p:clrMap bg1="lt1" tx1="dk1" bg2="lt2" tx2="dk2" accent1="accent1" accent2="accent2" accent3="accent3" accent4="accent4" accent5="accent5" accent6="accent6" hlink="hlink" folHlink="folHlink"/>
  <p:sldLayoutIdLst>
    <p:sldLayoutId id="2147483725" r:id="rId1"/>
    <p:sldLayoutId id="2147483745" r:id="rId2"/>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guide id="5" orient="horz" pos="600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18E9880-0641-1091-CDA2-4BBAF98B0955}"/>
              </a:ext>
            </a:extLst>
          </p:cNvPr>
          <p:cNvCxnSpPr>
            <a:cxnSpLocks/>
          </p:cNvCxnSpPr>
          <p:nvPr userDrawn="1"/>
        </p:nvCxnSpPr>
        <p:spPr>
          <a:xfrm>
            <a:off x="3645877" y="10339754"/>
            <a:ext cx="16672536"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4450EC6-8D8E-63E2-DBA6-B9CD8C78EE7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53700" y="10178412"/>
            <a:ext cx="2090152" cy="661066"/>
          </a:xfrm>
          <a:prstGeom prst="rect">
            <a:avLst/>
          </a:prstGeom>
        </p:spPr>
      </p:pic>
    </p:spTree>
    <p:extLst>
      <p:ext uri="{BB962C8B-B14F-4D97-AF65-F5344CB8AC3E}">
        <p14:creationId xmlns:p14="http://schemas.microsoft.com/office/powerpoint/2010/main" val="320772755"/>
      </p:ext>
    </p:extLst>
  </p:cSld>
  <p:clrMap bg1="lt1" tx1="dk1" bg2="lt2" tx2="dk2" accent1="accent1" accent2="accent2" accent3="accent3" accent4="accent4" accent5="accent5" accent6="accent6" hlink="hlink" folHlink="folHlink"/>
  <p:sldLayoutIdLst>
    <p:sldLayoutId id="2147483742" r:id="rId1"/>
    <p:sldLayoutId id="2147483741" r:id="rId2"/>
  </p:sldLayoutIdLst>
  <p:hf hdr="0" ftr="0"/>
  <p:txStyles>
    <p:titleStyle>
      <a:lvl1pPr algn="l" defTabSz="1523848"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0" indent="0" algn="l" defTabSz="1523848" rtl="0" eaLnBrk="1" latinLnBrk="0" hangingPunct="1">
        <a:lnSpc>
          <a:spcPct val="70000"/>
        </a:lnSpc>
        <a:spcBef>
          <a:spcPts val="1667"/>
        </a:spcBef>
        <a:buFont typeface="Arial" panose="020B0604020202020204" pitchFamily="34" charset="0"/>
        <a:buNone/>
        <a:defRPr sz="3600" kern="1200">
          <a:solidFill>
            <a:schemeClr val="tx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 userDrawn="1">
          <p15:clr>
            <a:srgbClr val="F26B43"/>
          </p15:clr>
        </p15:guide>
        <p15:guide id="2" pos="276" userDrawn="1">
          <p15:clr>
            <a:srgbClr val="F26B43"/>
          </p15:clr>
        </p15:guide>
        <p15:guide id="3" orient="horz" pos="6911" userDrawn="1">
          <p15:clr>
            <a:srgbClr val="F26B43"/>
          </p15:clr>
        </p15:guide>
        <p15:guide id="4" pos="12523" userDrawn="1">
          <p15:clr>
            <a:srgbClr val="F26B43"/>
          </p15:clr>
        </p15:guide>
        <p15:guide id="5" orient="horz" pos="60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p2XN0CQazr0?feature=oembed"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hyperlink" Target="https://higheredstrategy.com/wp-content/uploads/2023/09/SPEC-2023_v3.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neads.ca/en/norc/eag/eag_en.pdf" TargetMode="External"/><Relationship Id="rId5" Type="http://schemas.openxmlformats.org/officeDocument/2006/relationships/hyperlink" Target="https://www.ontario.ca/page/development-proposed-postsecondary-education-standards-final-recommendations-report-2022"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hyperlink" Target="https://higheredstrategy.com/wp-content/uploads/2023/09/SPEC-2023_v3.pd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1DB1731-1EAD-903E-D015-718EBC00A9AB}"/>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1" y="-84666"/>
            <a:ext cx="20318413" cy="9351962"/>
          </a:xfrm>
        </p:spPr>
      </p:pic>
      <p:sp>
        <p:nvSpPr>
          <p:cNvPr id="5" name="Text Placeholder 4">
            <a:extLst>
              <a:ext uri="{FF2B5EF4-FFF2-40B4-BE49-F238E27FC236}">
                <a16:creationId xmlns:a16="http://schemas.microsoft.com/office/drawing/2014/main" id="{580555F1-D49C-1601-7F7C-156DFE74AF76}"/>
              </a:ext>
            </a:extLst>
          </p:cNvPr>
          <p:cNvSpPr>
            <a:spLocks noGrp="1"/>
          </p:cNvSpPr>
          <p:nvPr>
            <p:ph type="title" idx="4294967295"/>
          </p:nvPr>
        </p:nvSpPr>
        <p:spPr>
          <a:xfrm>
            <a:off x="685695" y="2757587"/>
            <a:ext cx="7753497" cy="6956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523848" rtl="0" eaLnBrk="1" fontAlgn="auto" latinLnBrk="0" hangingPunct="1">
              <a:lnSpc>
                <a:spcPct val="90000"/>
              </a:lnSpc>
              <a:spcBef>
                <a:spcPts val="1667"/>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1"/>
                </a:solidFill>
                <a:effectLst/>
                <a:uLnTx/>
                <a:uFillTx/>
                <a:latin typeface="+mj-lt"/>
                <a:ea typeface="+mn-ea"/>
                <a:cs typeface="+mn-cs"/>
              </a:rPr>
              <a:t>Supporting </a:t>
            </a:r>
            <a:br>
              <a:rPr kumimoji="0" lang="en-US" sz="4800" b="1" i="0" u="none" strike="noStrike" kern="1200" cap="none" spc="0" normalizeH="0" baseline="0" noProof="0" dirty="0">
                <a:ln>
                  <a:noFill/>
                </a:ln>
                <a:solidFill>
                  <a:schemeClr val="tx1"/>
                </a:solidFill>
                <a:effectLst/>
                <a:uLnTx/>
                <a:uFillTx/>
                <a:latin typeface="+mj-lt"/>
                <a:ea typeface="+mn-ea"/>
                <a:cs typeface="+mn-cs"/>
              </a:rPr>
            </a:br>
            <a:r>
              <a:rPr kumimoji="0" lang="en-US" sz="4800" b="1" i="0" u="none" strike="noStrike" kern="1200" cap="none" spc="0" normalizeH="0" baseline="0" noProof="0" dirty="0">
                <a:ln>
                  <a:noFill/>
                </a:ln>
                <a:solidFill>
                  <a:schemeClr val="bg1"/>
                </a:solidFill>
                <a:effectLst/>
                <a:highlight>
                  <a:srgbClr val="79003C"/>
                </a:highlight>
                <a:uLnTx/>
                <a:uFillTx/>
                <a:latin typeface="+mj-lt"/>
                <a:ea typeface="+mn-ea"/>
                <a:cs typeface="+mn-cs"/>
              </a:rPr>
              <a:t>Student Success</a:t>
            </a:r>
            <a:br>
              <a:rPr kumimoji="0" lang="en-US" sz="4800" b="1" i="0" u="none" strike="noStrike" kern="1200" cap="none" spc="0" normalizeH="0" baseline="0" noProof="0" dirty="0">
                <a:ln>
                  <a:noFill/>
                </a:ln>
                <a:solidFill>
                  <a:schemeClr val="bg1"/>
                </a:solidFill>
                <a:effectLst/>
                <a:highlight>
                  <a:srgbClr val="79003C"/>
                </a:highlight>
                <a:uLnTx/>
                <a:uFillTx/>
                <a:latin typeface="+mj-lt"/>
                <a:ea typeface="+mn-ea"/>
                <a:cs typeface="+mn-cs"/>
              </a:rPr>
            </a:br>
            <a:r>
              <a:rPr kumimoji="0" lang="en-US" sz="4800" b="1" i="0" u="none" strike="noStrike" kern="1200" cap="none" spc="0" normalizeH="0" baseline="0" noProof="0" dirty="0">
                <a:ln>
                  <a:noFill/>
                </a:ln>
                <a:solidFill>
                  <a:schemeClr val="bg1"/>
                </a:solidFill>
                <a:effectLst/>
                <a:highlight>
                  <a:srgbClr val="79003C"/>
                </a:highlight>
                <a:uLnTx/>
                <a:uFillTx/>
                <a:latin typeface="+mj-lt"/>
                <a:ea typeface="+mn-ea"/>
                <a:cs typeface="+mn-cs"/>
              </a:rPr>
              <a:t>for Students with Disabilities </a:t>
            </a:r>
            <a:br>
              <a:rPr kumimoji="0" lang="en-US" sz="4800" b="1" i="0" u="none" strike="noStrike" kern="1200" cap="none" spc="0" normalizeH="0" baseline="0" noProof="0" dirty="0">
                <a:ln>
                  <a:noFill/>
                </a:ln>
                <a:solidFill>
                  <a:schemeClr val="tx1"/>
                </a:solidFill>
                <a:effectLst/>
                <a:uLnTx/>
                <a:uFillTx/>
                <a:latin typeface="+mj-lt"/>
                <a:ea typeface="+mn-ea"/>
                <a:cs typeface="+mn-cs"/>
              </a:rPr>
            </a:br>
            <a:r>
              <a:rPr kumimoji="0" lang="en-US" sz="4800" b="1" i="0" u="none" strike="noStrike" kern="1200" cap="none" spc="0" normalizeH="0" baseline="0" noProof="0" dirty="0">
                <a:ln>
                  <a:noFill/>
                </a:ln>
                <a:solidFill>
                  <a:schemeClr val="tx1"/>
                </a:solidFill>
                <a:effectLst/>
                <a:uLnTx/>
                <a:uFillTx/>
                <a:latin typeface="+mj-lt"/>
                <a:ea typeface="+mn-ea"/>
                <a:cs typeface="+mn-cs"/>
              </a:rPr>
              <a:t>in Post-Secondary Education</a:t>
            </a:r>
          </a:p>
        </p:txBody>
      </p:sp>
      <p:sp>
        <p:nvSpPr>
          <p:cNvPr id="3" name="Text Placeholder 2">
            <a:extLst>
              <a:ext uri="{FF2B5EF4-FFF2-40B4-BE49-F238E27FC236}">
                <a16:creationId xmlns:a16="http://schemas.microsoft.com/office/drawing/2014/main" id="{D7ADAA6D-5890-4D62-ADDF-0955033C2EC2}"/>
              </a:ext>
            </a:extLst>
          </p:cNvPr>
          <p:cNvSpPr>
            <a:spLocks noGrp="1"/>
          </p:cNvSpPr>
          <p:nvPr>
            <p:ph type="body" sz="quarter" idx="11"/>
          </p:nvPr>
        </p:nvSpPr>
        <p:spPr>
          <a:xfrm>
            <a:off x="685695" y="9811422"/>
            <a:ext cx="8295487" cy="280845"/>
          </a:xfrm>
        </p:spPr>
        <p:txBody>
          <a:bodyPr/>
          <a:lstStyle/>
          <a:p>
            <a:r>
              <a:rPr lang="en-US" b="1" dirty="0" err="1">
                <a:solidFill>
                  <a:schemeClr val="accent2"/>
                </a:solidFill>
              </a:rPr>
              <a:t>Roksana</a:t>
            </a:r>
            <a:r>
              <a:rPr lang="en-US" b="1" dirty="0">
                <a:solidFill>
                  <a:schemeClr val="accent2"/>
                </a:solidFill>
              </a:rPr>
              <a:t> </a:t>
            </a:r>
            <a:r>
              <a:rPr lang="en-US" b="1" dirty="0" err="1">
                <a:solidFill>
                  <a:schemeClr val="accent2"/>
                </a:solidFill>
              </a:rPr>
              <a:t>Sobota</a:t>
            </a:r>
            <a:r>
              <a:rPr lang="en-US" b="1" dirty="0">
                <a:solidFill>
                  <a:schemeClr val="accent2"/>
                </a:solidFill>
              </a:rPr>
              <a:t>, </a:t>
            </a:r>
            <a:r>
              <a:rPr lang="en-US" dirty="0"/>
              <a:t>Lead SAS Program Coordinator</a:t>
            </a:r>
          </a:p>
        </p:txBody>
      </p:sp>
      <p:sp>
        <p:nvSpPr>
          <p:cNvPr id="10" name="Text Placeholder 2">
            <a:extLst>
              <a:ext uri="{FF2B5EF4-FFF2-40B4-BE49-F238E27FC236}">
                <a16:creationId xmlns:a16="http://schemas.microsoft.com/office/drawing/2014/main" id="{63EED2D9-E038-420A-A0A4-7F574422EFF2}"/>
              </a:ext>
            </a:extLst>
          </p:cNvPr>
          <p:cNvSpPr txBox="1">
            <a:spLocks/>
          </p:cNvSpPr>
          <p:nvPr/>
        </p:nvSpPr>
        <p:spPr>
          <a:xfrm>
            <a:off x="685695" y="10399268"/>
            <a:ext cx="8295487" cy="280845"/>
          </a:xfrm>
          <a:prstGeom prst="rect">
            <a:avLst/>
          </a:prstGeom>
        </p:spPr>
        <p:txBody>
          <a:bodyPr/>
          <a:lstStyle>
            <a:lvl1pPr marL="0" indent="0" algn="l" defTabSz="1523848" rtl="0" eaLnBrk="1" latinLnBrk="0" hangingPunct="1">
              <a:lnSpc>
                <a:spcPct val="70000"/>
              </a:lnSpc>
              <a:spcBef>
                <a:spcPts val="1667"/>
              </a:spcBef>
              <a:buFont typeface="Arial" panose="020B0604020202020204" pitchFamily="34" charset="0"/>
              <a:buNone/>
              <a:defRPr sz="2600" kern="1200">
                <a:solidFill>
                  <a:schemeClr val="bg1"/>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4000" kern="1200">
                <a:solidFill>
                  <a:schemeClr val="tx1"/>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3333" kern="1200">
                <a:solidFill>
                  <a:schemeClr val="tx1"/>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r>
              <a:rPr lang="en-US" b="1" dirty="0">
                <a:solidFill>
                  <a:schemeClr val="accent2"/>
                </a:solidFill>
              </a:rPr>
              <a:t>Sherry </a:t>
            </a:r>
            <a:r>
              <a:rPr lang="en-US" b="1" dirty="0" err="1">
                <a:solidFill>
                  <a:schemeClr val="accent2"/>
                </a:solidFill>
              </a:rPr>
              <a:t>Beduk</a:t>
            </a:r>
            <a:r>
              <a:rPr lang="en-US" b="1" dirty="0">
                <a:solidFill>
                  <a:schemeClr val="accent2"/>
                </a:solidFill>
              </a:rPr>
              <a:t>, </a:t>
            </a:r>
            <a:r>
              <a:rPr lang="en-US" dirty="0"/>
              <a:t>Lead SAS Program Coordinator</a:t>
            </a:r>
          </a:p>
        </p:txBody>
      </p:sp>
    </p:spTree>
    <p:extLst>
      <p:ext uri="{BB962C8B-B14F-4D97-AF65-F5344CB8AC3E}">
        <p14:creationId xmlns:p14="http://schemas.microsoft.com/office/powerpoint/2010/main" val="108621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EC810-07AA-4A22-E314-E62F7100A983}"/>
              </a:ext>
            </a:extLst>
          </p:cNvPr>
          <p:cNvSpPr>
            <a:spLocks noGrp="1"/>
          </p:cNvSpPr>
          <p:nvPr>
            <p:ph type="title"/>
          </p:nvPr>
        </p:nvSpPr>
        <p:spPr/>
        <p:txBody>
          <a:bodyPr/>
          <a:lstStyle/>
          <a:p>
            <a:r>
              <a:rPr lang="en-US" dirty="0"/>
              <a:t>Considering intersectionality when working with students with disabilities</a:t>
            </a:r>
          </a:p>
        </p:txBody>
      </p:sp>
      <p:sp>
        <p:nvSpPr>
          <p:cNvPr id="3" name="Text Placeholder 2">
            <a:extLst>
              <a:ext uri="{FF2B5EF4-FFF2-40B4-BE49-F238E27FC236}">
                <a16:creationId xmlns:a16="http://schemas.microsoft.com/office/drawing/2014/main" id="{23D026D2-8B78-0F05-211F-A2CC7FB65A76}"/>
              </a:ext>
            </a:extLst>
          </p:cNvPr>
          <p:cNvSpPr>
            <a:spLocks noGrp="1"/>
          </p:cNvSpPr>
          <p:nvPr>
            <p:ph type="body" sz="quarter" idx="12"/>
          </p:nvPr>
        </p:nvSpPr>
        <p:spPr>
          <a:xfrm>
            <a:off x="438151" y="3742660"/>
            <a:ext cx="7202514" cy="5706128"/>
          </a:xfrm>
        </p:spPr>
        <p:txBody>
          <a:bodyPr/>
          <a:lstStyle/>
          <a:p>
            <a:pPr marL="457200" indent="-457200">
              <a:buFont typeface="Arial" panose="020B0604020202020204" pitchFamily="34" charset="0"/>
              <a:buChar char="•"/>
            </a:pPr>
            <a:r>
              <a:rPr lang="en-US" sz="4000" dirty="0">
                <a:solidFill>
                  <a:srgbClr val="5E6A71"/>
                </a:solidFill>
                <a:latin typeface="Arial"/>
                <a:cs typeface="Arial"/>
              </a:rPr>
              <a:t>Multiple identities</a:t>
            </a:r>
          </a:p>
          <a:p>
            <a:pPr marL="457200" indent="-457200">
              <a:buFont typeface="Arial" panose="020B0604020202020204" pitchFamily="34" charset="0"/>
              <a:buChar char="•"/>
            </a:pPr>
            <a:r>
              <a:rPr lang="en-US" sz="4000" dirty="0">
                <a:solidFill>
                  <a:srgbClr val="5E6A71"/>
                </a:solidFill>
                <a:latin typeface="Arial"/>
                <a:cs typeface="Arial"/>
              </a:rPr>
              <a:t>Unique challenges </a:t>
            </a:r>
          </a:p>
          <a:p>
            <a:pPr marL="457200" indent="-457200">
              <a:buFont typeface="Arial" panose="020B0604020202020204" pitchFamily="34" charset="0"/>
              <a:buChar char="•"/>
            </a:pPr>
            <a:r>
              <a:rPr lang="en-US" sz="4000" dirty="0">
                <a:solidFill>
                  <a:srgbClr val="5E6A71"/>
                </a:solidFill>
                <a:latin typeface="Arial"/>
                <a:cs typeface="Arial"/>
              </a:rPr>
              <a:t>Inclusive practices/policies</a:t>
            </a:r>
          </a:p>
          <a:p>
            <a:pPr marL="457200" indent="-457200">
              <a:buFont typeface="Arial" panose="020B0604020202020204" pitchFamily="34" charset="0"/>
              <a:buChar char="•"/>
            </a:pPr>
            <a:r>
              <a:rPr lang="en-US" sz="4000" dirty="0">
                <a:solidFill>
                  <a:srgbClr val="5E6A71"/>
                </a:solidFill>
                <a:latin typeface="Arial"/>
                <a:cs typeface="Arial"/>
              </a:rPr>
              <a:t>Representation matters.</a:t>
            </a:r>
          </a:p>
          <a:p>
            <a:endParaRPr lang="en-US" dirty="0"/>
          </a:p>
        </p:txBody>
      </p:sp>
      <p:pic>
        <p:nvPicPr>
          <p:cNvPr id="8" name="Picture 2" descr="Diagram illustrating intersectionality in working with students with disabilities. Factors include ability, gender, class, sexual orientation and race/ethnicity.">
            <a:extLst>
              <a:ext uri="{FF2B5EF4-FFF2-40B4-BE49-F238E27FC236}">
                <a16:creationId xmlns:a16="http://schemas.microsoft.com/office/drawing/2014/main" id="{AF5A57A7-C81A-2236-58BD-7DB9B0A4CB28}"/>
              </a:ext>
            </a:extLst>
          </p:cNvPr>
          <p:cNvPicPr>
            <a:picLocks noGrp="1" noChangeAspect="1" noChangeArrowheads="1"/>
          </p:cNvPicPr>
          <p:nvPr>
            <p:ph type="pic" sz="quarter" idx="15"/>
          </p:nvPr>
        </p:nvPicPr>
        <p:blipFill>
          <a:blip r:embed="rId3" cstate="screen">
            <a:extLst>
              <a:ext uri="{28A0092B-C50C-407E-A947-70E740481C1C}">
                <a14:useLocalDpi xmlns:a14="http://schemas.microsoft.com/office/drawing/2010/main"/>
              </a:ext>
            </a:extLst>
          </a:blip>
          <a:srcRect l="1344" r="1344"/>
          <a:stretch/>
        </p:blipFill>
        <p:spPr bwMode="auto">
          <a:xfrm>
            <a:off x="8570563" y="458788"/>
            <a:ext cx="11747850" cy="944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475BB-B52B-B7B9-2D4A-952B1F0737FF}"/>
              </a:ext>
            </a:extLst>
          </p:cNvPr>
          <p:cNvSpPr>
            <a:spLocks noGrp="1"/>
          </p:cNvSpPr>
          <p:nvPr>
            <p:ph type="title"/>
          </p:nvPr>
        </p:nvSpPr>
        <p:spPr/>
        <p:txBody>
          <a:bodyPr/>
          <a:lstStyle/>
          <a:p>
            <a:r>
              <a:rPr lang="en-US" dirty="0"/>
              <a:t>Why intersectionality matters</a:t>
            </a:r>
          </a:p>
        </p:txBody>
      </p:sp>
      <p:sp>
        <p:nvSpPr>
          <p:cNvPr id="5" name="Text Placeholder 4">
            <a:extLst>
              <a:ext uri="{FF2B5EF4-FFF2-40B4-BE49-F238E27FC236}">
                <a16:creationId xmlns:a16="http://schemas.microsoft.com/office/drawing/2014/main" id="{7B749D37-8117-1B3B-9F46-5B7E89363FA2}"/>
              </a:ext>
            </a:extLst>
          </p:cNvPr>
          <p:cNvSpPr>
            <a:spLocks noGrp="1"/>
          </p:cNvSpPr>
          <p:nvPr>
            <p:ph type="body" sz="quarter" idx="13"/>
          </p:nvPr>
        </p:nvSpPr>
        <p:spPr/>
        <p:txBody>
          <a:bodyPr/>
          <a:lstStyle/>
          <a:p>
            <a:r>
              <a:rPr lang="en-US" dirty="0"/>
              <a:t>Video-Intersectionality and disability, Keri Gray</a:t>
            </a:r>
          </a:p>
        </p:txBody>
      </p:sp>
      <p:pic>
        <p:nvPicPr>
          <p:cNvPr id="7" name="Online Media 6" title="Intersectionality &amp; disability, ft Keri Gray, the Keri Gray Group #DisabilityDemandsJustice">
            <a:hlinkClick r:id="" action="ppaction://media"/>
            <a:extLst>
              <a:ext uri="{FF2B5EF4-FFF2-40B4-BE49-F238E27FC236}">
                <a16:creationId xmlns:a16="http://schemas.microsoft.com/office/drawing/2014/main" id="{917C21B8-F2AA-BF2B-11E9-2D87B70B4C07}"/>
              </a:ext>
            </a:extLst>
          </p:cNvPr>
          <p:cNvPicPr>
            <a:picLocks noRot="1" noChangeAspect="1"/>
          </p:cNvPicPr>
          <p:nvPr>
            <a:videoFile r:link="rId1"/>
          </p:nvPr>
        </p:nvPicPr>
        <p:blipFill>
          <a:blip r:embed="rId4"/>
          <a:stretch>
            <a:fillRect/>
          </a:stretch>
        </p:blipFill>
        <p:spPr>
          <a:xfrm>
            <a:off x="3842269" y="2415348"/>
            <a:ext cx="12633873" cy="7115774"/>
          </a:xfrm>
          <a:prstGeom prst="rect">
            <a:avLst/>
          </a:prstGeom>
        </p:spPr>
      </p:pic>
    </p:spTree>
    <p:extLst>
      <p:ext uri="{BB962C8B-B14F-4D97-AF65-F5344CB8AC3E}">
        <p14:creationId xmlns:p14="http://schemas.microsoft.com/office/powerpoint/2010/main" val="35893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0619280-5CF2-7D19-1567-0198EF5C767B}"/>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8057" b="8057"/>
          <a:stretch/>
        </p:blipFill>
        <p:spPr/>
      </p:pic>
      <p:sp>
        <p:nvSpPr>
          <p:cNvPr id="5" name="Title 4">
            <a:extLst>
              <a:ext uri="{FF2B5EF4-FFF2-40B4-BE49-F238E27FC236}">
                <a16:creationId xmlns:a16="http://schemas.microsoft.com/office/drawing/2014/main" id="{3F817466-2878-9B14-8561-473618C8CA52}"/>
              </a:ext>
            </a:extLst>
          </p:cNvPr>
          <p:cNvSpPr>
            <a:spLocks noGrp="1"/>
          </p:cNvSpPr>
          <p:nvPr>
            <p:ph type="title"/>
          </p:nvPr>
        </p:nvSpPr>
        <p:spPr>
          <a:xfrm>
            <a:off x="438151" y="1245344"/>
            <a:ext cx="7202514" cy="1471735"/>
          </a:xfrm>
        </p:spPr>
        <p:txBody>
          <a:bodyPr/>
          <a:lstStyle/>
          <a:p>
            <a:r>
              <a:rPr lang="en-US"/>
              <a:t>Case Example #1</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58313"/>
            <a:ext cx="7739692" cy="5914763"/>
          </a:xfrm>
        </p:spPr>
        <p:txBody>
          <a:bodyPr lIns="91440" tIns="45720" rIns="91440" bIns="45720" anchor="t"/>
          <a:lstStyle/>
          <a:p>
            <a:pPr>
              <a:lnSpc>
                <a:spcPct val="90000"/>
              </a:lnSpc>
            </a:pPr>
            <a:r>
              <a:rPr lang="en-CA" sz="3600" dirty="0">
                <a:solidFill>
                  <a:srgbClr val="5E6A71"/>
                </a:solidFill>
                <a:ea typeface="+mn-lt"/>
                <a:cs typeface="+mn-lt"/>
              </a:rPr>
              <a:t>A first-year, Indigenous student is starting in the Life Sciences program. The student experiences chronic pain as well as vision loss. The student also uses a cane to support their mobility.</a:t>
            </a:r>
            <a:r>
              <a:rPr lang="en-CA" dirty="0">
                <a:solidFill>
                  <a:srgbClr val="5E6A71"/>
                </a:solidFill>
                <a:ea typeface="+mn-lt"/>
                <a:cs typeface="+mn-lt"/>
              </a:rPr>
              <a:t>  </a:t>
            </a:r>
            <a:endParaRPr lang="en-CA" dirty="0">
              <a:solidFill>
                <a:srgbClr val="5E6A71"/>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endParaRPr lang="en-CA" dirty="0">
              <a:solidFill>
                <a:srgbClr val="5E6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459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817466-2878-9B14-8561-473618C8CA52}"/>
              </a:ext>
            </a:extLst>
          </p:cNvPr>
          <p:cNvSpPr>
            <a:spLocks noGrp="1"/>
          </p:cNvSpPr>
          <p:nvPr>
            <p:ph type="title"/>
          </p:nvPr>
        </p:nvSpPr>
        <p:spPr>
          <a:xfrm>
            <a:off x="438151" y="1245344"/>
            <a:ext cx="7202514" cy="1471735"/>
          </a:xfrm>
        </p:spPr>
        <p:txBody>
          <a:bodyPr/>
          <a:lstStyle/>
          <a:p>
            <a:r>
              <a:rPr lang="en-US" dirty="0"/>
              <a:t>Mentimeter</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58313"/>
            <a:ext cx="7739692" cy="5914763"/>
          </a:xfrm>
        </p:spPr>
        <p:txBody>
          <a:bodyPr lIns="91440" tIns="45720" rIns="91440" bIns="45720" anchor="t"/>
          <a:lstStyle/>
          <a:p>
            <a:pPr>
              <a:lnSpc>
                <a:spcPct val="90000"/>
              </a:lnSpc>
            </a:pPr>
            <a:r>
              <a:rPr lang="en-CA" sz="3600" dirty="0">
                <a:solidFill>
                  <a:srgbClr val="5E6A71"/>
                </a:solidFill>
                <a:ea typeface="+mn-lt"/>
                <a:cs typeface="+mn-lt"/>
              </a:rPr>
              <a:t>What type of barriers do you think this student might face?</a:t>
            </a:r>
            <a:endParaRPr lang="en-CA" dirty="0">
              <a:solidFill>
                <a:srgbClr val="5E6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70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817466-2878-9B14-8561-473618C8CA52}"/>
              </a:ext>
            </a:extLst>
          </p:cNvPr>
          <p:cNvSpPr>
            <a:spLocks noGrp="1"/>
          </p:cNvSpPr>
          <p:nvPr>
            <p:ph type="title"/>
          </p:nvPr>
        </p:nvSpPr>
        <p:spPr>
          <a:xfrm>
            <a:off x="438151" y="1232042"/>
            <a:ext cx="7202514" cy="1153283"/>
          </a:xfrm>
        </p:spPr>
        <p:txBody>
          <a:bodyPr/>
          <a:lstStyle/>
          <a:p>
            <a:r>
              <a:rPr lang="en-US"/>
              <a:t>Case Example #2</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75576"/>
            <a:ext cx="7653426" cy="5914763"/>
          </a:xfrm>
        </p:spPr>
        <p:txBody>
          <a:bodyPr lIns="91440" tIns="45720" rIns="91440" bIns="45720" anchor="t"/>
          <a:lstStyle/>
          <a:p>
            <a:pPr marL="457200" indent="-457200">
              <a:lnSpc>
                <a:spcPct val="90000"/>
              </a:lnSpc>
              <a:buFont typeface="Arial" panose="020B0604020202020204" pitchFamily="34" charset="0"/>
              <a:buChar char="•"/>
            </a:pPr>
            <a:r>
              <a:rPr lang="en-US" sz="3600" dirty="0">
                <a:solidFill>
                  <a:schemeClr val="accent3"/>
                </a:solidFill>
                <a:ea typeface="+mn-lt"/>
                <a:cs typeface="+mn-lt"/>
              </a:rPr>
              <a:t>A third year, mature student is enrolled in Chemical Engineering. Student has had frequent hospitalizations due to mental health concerns and is needing to withdraw from 3/5 classes due to the amount of missed work. </a:t>
            </a:r>
            <a:endParaRPr lang="en-US" dirty="0">
              <a:solidFill>
                <a:schemeClr val="accent3"/>
              </a:solidFill>
              <a:cs typeface="Arial" panose="020B0604020202020204"/>
            </a:endParaRPr>
          </a:p>
          <a:p>
            <a:pPr marL="457200" indent="-457200">
              <a:lnSpc>
                <a:spcPct val="90000"/>
              </a:lnSpc>
              <a:buFont typeface="Arial" panose="020B0604020202020204" pitchFamily="34" charset="0"/>
              <a:buChar char="•"/>
            </a:pPr>
            <a:endParaRPr lang="en-US" dirty="0">
              <a:solidFill>
                <a:schemeClr val="accent3"/>
              </a:solidFill>
              <a:cs typeface="Arial" panose="020B0604020202020204"/>
            </a:endParaRPr>
          </a:p>
        </p:txBody>
      </p:sp>
      <p:pic>
        <p:nvPicPr>
          <p:cNvPr id="9" name="Picture Placeholder 8">
            <a:extLst>
              <a:ext uri="{FF2B5EF4-FFF2-40B4-BE49-F238E27FC236}">
                <a16:creationId xmlns:a16="http://schemas.microsoft.com/office/drawing/2014/main" id="{49BFE8C2-3859-5C77-D0E1-8B964E4CB6CF}"/>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04019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817466-2878-9B14-8561-473618C8CA52}"/>
              </a:ext>
            </a:extLst>
          </p:cNvPr>
          <p:cNvSpPr>
            <a:spLocks noGrp="1"/>
          </p:cNvSpPr>
          <p:nvPr>
            <p:ph type="title"/>
          </p:nvPr>
        </p:nvSpPr>
        <p:spPr>
          <a:xfrm>
            <a:off x="438151" y="1245344"/>
            <a:ext cx="7202514" cy="1471735"/>
          </a:xfrm>
        </p:spPr>
        <p:txBody>
          <a:bodyPr/>
          <a:lstStyle/>
          <a:p>
            <a:r>
              <a:rPr lang="en-US" dirty="0"/>
              <a:t>Mentimeter</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58313"/>
            <a:ext cx="7739692" cy="5914763"/>
          </a:xfrm>
        </p:spPr>
        <p:txBody>
          <a:bodyPr lIns="91440" tIns="45720" rIns="91440" bIns="45720" anchor="t"/>
          <a:lstStyle/>
          <a:p>
            <a:pPr>
              <a:lnSpc>
                <a:spcPct val="90000"/>
              </a:lnSpc>
            </a:pPr>
            <a:r>
              <a:rPr lang="en-CA" sz="3600" dirty="0">
                <a:solidFill>
                  <a:srgbClr val="5E6A71"/>
                </a:solidFill>
                <a:ea typeface="+mn-lt"/>
                <a:cs typeface="+mn-lt"/>
              </a:rPr>
              <a:t>What type of barriers do you think this student might face?</a:t>
            </a:r>
            <a:endParaRPr lang="en-CA" dirty="0">
              <a:solidFill>
                <a:srgbClr val="5E6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83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9265A98-5460-3F11-71AB-A44176C8B1E5}"/>
              </a:ext>
            </a:extLst>
          </p:cNvPr>
          <p:cNvSpPr txBox="1">
            <a:spLocks noGrp="1"/>
          </p:cNvSpPr>
          <p:nvPr>
            <p:ph type="title" idx="4294967295"/>
          </p:nvPr>
        </p:nvSpPr>
        <p:spPr>
          <a:xfrm>
            <a:off x="438151" y="361508"/>
            <a:ext cx="7202514" cy="15690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j-ea"/>
                <a:cs typeface="+mj-cs"/>
              </a:rPr>
              <a:t>Barriers that students with disabilities may face at Post Secondary Institutions</a:t>
            </a:r>
            <a:endParaRPr kumimoji="0" lang="en-CA" sz="4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59223" y="3792817"/>
            <a:ext cx="7477079" cy="5914763"/>
          </a:xfrm>
        </p:spPr>
        <p:txBody>
          <a:bodyPr lIns="91440" tIns="45720" rIns="91440" bIns="45720" anchor="t"/>
          <a:lstStyle/>
          <a:p>
            <a:pPr marL="457200" indent="-457200">
              <a:lnSpc>
                <a:spcPct val="90000"/>
              </a:lnSpc>
              <a:buFont typeface="Arial" panose="020B0604020202020204" pitchFamily="34" charset="0"/>
              <a:buChar char="•"/>
            </a:pPr>
            <a:r>
              <a:rPr lang="en-US" sz="3200" dirty="0">
                <a:solidFill>
                  <a:srgbClr val="5E6A71"/>
                </a:solidFill>
                <a:latin typeface="Arial"/>
                <a:cs typeface="Arial"/>
              </a:rPr>
              <a:t>Physical</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Attitudinal</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Organizational/Systemic</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Financial</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Social/Communication</a:t>
            </a:r>
            <a:endParaRPr lang="en-CA" sz="3000" dirty="0">
              <a:solidFill>
                <a:srgbClr val="5E6A71"/>
              </a:solidFill>
              <a:latin typeface="Arial" panose="020B0604020202020204" pitchFamily="34" charset="0"/>
              <a:cs typeface="Arial" panose="020B0604020202020204" pitchFamily="34" charset="0"/>
            </a:endParaRPr>
          </a:p>
        </p:txBody>
      </p:sp>
      <p:pic>
        <p:nvPicPr>
          <p:cNvPr id="12" name="Picture Placeholder 9">
            <a:extLst>
              <a:ext uri="{FF2B5EF4-FFF2-40B4-BE49-F238E27FC236}">
                <a16:creationId xmlns:a16="http://schemas.microsoft.com/office/drawing/2014/main" id="{1A15D353-867D-449E-AF78-59406696F8F2}"/>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8570913" y="0"/>
            <a:ext cx="11747500" cy="9448800"/>
          </a:xfrm>
          <a:prstGeom prst="rect">
            <a:avLst/>
          </a:prstGeom>
        </p:spPr>
      </p:pic>
    </p:spTree>
    <p:extLst>
      <p:ext uri="{BB962C8B-B14F-4D97-AF65-F5344CB8AC3E}">
        <p14:creationId xmlns:p14="http://schemas.microsoft.com/office/powerpoint/2010/main" val="297563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D0AEBC86-9195-47F0-87A4-6188EDFA03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8570913" y="0"/>
            <a:ext cx="11747500" cy="9448800"/>
          </a:xfrm>
        </p:spPr>
      </p:pic>
      <p:sp>
        <p:nvSpPr>
          <p:cNvPr id="9" name="Freeform 27">
            <a:extLst>
              <a:ext uri="{FF2B5EF4-FFF2-40B4-BE49-F238E27FC236}">
                <a16:creationId xmlns:a16="http://schemas.microsoft.com/office/drawing/2014/main" id="{B50D547A-0C36-443C-8CE4-49442E24D7FC}"/>
              </a:ext>
              <a:ext uri="{C183D7F6-B498-43B3-948B-1728B52AA6E4}">
                <adec:decorative xmlns:adec="http://schemas.microsoft.com/office/drawing/2017/decorative" val="1"/>
              </a:ext>
            </a:extLst>
          </p:cNvPr>
          <p:cNvSpPr/>
          <p:nvPr/>
        </p:nvSpPr>
        <p:spPr>
          <a:xfrm>
            <a:off x="8570912" y="0"/>
            <a:ext cx="10872743" cy="9448800"/>
          </a:xfrm>
          <a:custGeom>
            <a:avLst/>
            <a:gdLst>
              <a:gd name="connsiteX0" fmla="*/ 5436372 w 10872743"/>
              <a:gd name="connsiteY0" fmla="*/ 402731 h 9478897"/>
              <a:gd name="connsiteX1" fmla="*/ 3733541 w 10872743"/>
              <a:gd name="connsiteY1" fmla="*/ 746204 h 9478897"/>
              <a:gd name="connsiteX2" fmla="*/ 2342360 w 10872743"/>
              <a:gd name="connsiteY2" fmla="*/ 1684336 h 9478897"/>
              <a:gd name="connsiteX3" fmla="*/ 1404228 w 10872743"/>
              <a:gd name="connsiteY3" fmla="*/ 3075518 h 9478897"/>
              <a:gd name="connsiteX4" fmla="*/ 1060755 w 10872743"/>
              <a:gd name="connsiteY4" fmla="*/ 4778348 h 9478897"/>
              <a:gd name="connsiteX5" fmla="*/ 1404228 w 10872743"/>
              <a:gd name="connsiteY5" fmla="*/ 6481179 h 9478897"/>
              <a:gd name="connsiteX6" fmla="*/ 2342360 w 10872743"/>
              <a:gd name="connsiteY6" fmla="*/ 7872359 h 9478897"/>
              <a:gd name="connsiteX7" fmla="*/ 3733541 w 10872743"/>
              <a:gd name="connsiteY7" fmla="*/ 8810491 h 9478897"/>
              <a:gd name="connsiteX8" fmla="*/ 5436372 w 10872743"/>
              <a:gd name="connsiteY8" fmla="*/ 9153964 h 9478897"/>
              <a:gd name="connsiteX9" fmla="*/ 7139203 w 10872743"/>
              <a:gd name="connsiteY9" fmla="*/ 8810491 h 9478897"/>
              <a:gd name="connsiteX10" fmla="*/ 8530383 w 10872743"/>
              <a:gd name="connsiteY10" fmla="*/ 7872359 h 9478897"/>
              <a:gd name="connsiteX11" fmla="*/ 9468515 w 10872743"/>
              <a:gd name="connsiteY11" fmla="*/ 6481179 h 9478897"/>
              <a:gd name="connsiteX12" fmla="*/ 9811989 w 10872743"/>
              <a:gd name="connsiteY12" fmla="*/ 4778348 h 9478897"/>
              <a:gd name="connsiteX13" fmla="*/ 9468515 w 10872743"/>
              <a:gd name="connsiteY13" fmla="*/ 3075518 h 9478897"/>
              <a:gd name="connsiteX14" fmla="*/ 8530383 w 10872743"/>
              <a:gd name="connsiteY14" fmla="*/ 1684336 h 9478897"/>
              <a:gd name="connsiteX15" fmla="*/ 7139203 w 10872743"/>
              <a:gd name="connsiteY15" fmla="*/ 746204 h 9478897"/>
              <a:gd name="connsiteX16" fmla="*/ 5436372 w 10872743"/>
              <a:gd name="connsiteY16" fmla="*/ 402731 h 9478897"/>
              <a:gd name="connsiteX17" fmla="*/ 2841765 w 10872743"/>
              <a:gd name="connsiteY17" fmla="*/ 0 h 9478897"/>
              <a:gd name="connsiteX18" fmla="*/ 8030979 w 10872743"/>
              <a:gd name="connsiteY18" fmla="*/ 0 h 9478897"/>
              <a:gd name="connsiteX19" fmla="*/ 8255347 w 10872743"/>
              <a:gd name="connsiteY19" fmla="*/ 129008 h 9478897"/>
              <a:gd name="connsiteX20" fmla="*/ 10872743 w 10872743"/>
              <a:gd name="connsiteY20" fmla="*/ 4778348 h 9478897"/>
              <a:gd name="connsiteX21" fmla="*/ 8255347 w 10872743"/>
              <a:gd name="connsiteY21" fmla="*/ 9427687 h 9478897"/>
              <a:gd name="connsiteX22" fmla="*/ 8166283 w 10872743"/>
              <a:gd name="connsiteY22" fmla="*/ 9478897 h 9478897"/>
              <a:gd name="connsiteX23" fmla="*/ 2706460 w 10872743"/>
              <a:gd name="connsiteY23" fmla="*/ 9478897 h 9478897"/>
              <a:gd name="connsiteX24" fmla="*/ 2617397 w 10872743"/>
              <a:gd name="connsiteY24" fmla="*/ 9427687 h 9478897"/>
              <a:gd name="connsiteX25" fmla="*/ 0 w 10872743"/>
              <a:gd name="connsiteY25" fmla="*/ 4778348 h 9478897"/>
              <a:gd name="connsiteX26" fmla="*/ 2617397 w 10872743"/>
              <a:gd name="connsiteY26" fmla="*/ 129008 h 94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72743" h="9478897">
                <a:moveTo>
                  <a:pt x="5436372" y="402731"/>
                </a:moveTo>
                <a:cubicBezTo>
                  <a:pt x="4845213" y="402731"/>
                  <a:pt x="4272299" y="518354"/>
                  <a:pt x="3733541" y="746204"/>
                </a:cubicBezTo>
                <a:cubicBezTo>
                  <a:pt x="3212604" y="966523"/>
                  <a:pt x="2744599" y="1282098"/>
                  <a:pt x="2342360" y="1684336"/>
                </a:cubicBezTo>
                <a:cubicBezTo>
                  <a:pt x="1940227" y="2086575"/>
                  <a:pt x="1624547" y="2554581"/>
                  <a:pt x="1404228" y="3075518"/>
                </a:cubicBezTo>
                <a:cubicBezTo>
                  <a:pt x="1176272" y="3614275"/>
                  <a:pt x="1060755" y="4187189"/>
                  <a:pt x="1060755" y="4778348"/>
                </a:cubicBezTo>
                <a:cubicBezTo>
                  <a:pt x="1060755" y="5369507"/>
                  <a:pt x="1176377" y="5942421"/>
                  <a:pt x="1404228" y="6481179"/>
                </a:cubicBezTo>
                <a:cubicBezTo>
                  <a:pt x="1624547" y="7002116"/>
                  <a:pt x="1940122" y="7470121"/>
                  <a:pt x="2342360" y="7872359"/>
                </a:cubicBezTo>
                <a:cubicBezTo>
                  <a:pt x="2744599" y="8274492"/>
                  <a:pt x="3212604" y="8590171"/>
                  <a:pt x="3733541" y="8810491"/>
                </a:cubicBezTo>
                <a:cubicBezTo>
                  <a:pt x="4272299" y="9038447"/>
                  <a:pt x="4845213" y="9153964"/>
                  <a:pt x="5436372" y="9153964"/>
                </a:cubicBezTo>
                <a:cubicBezTo>
                  <a:pt x="6027531" y="9153964"/>
                  <a:pt x="6600445" y="9038341"/>
                  <a:pt x="7139203" y="8810491"/>
                </a:cubicBezTo>
                <a:cubicBezTo>
                  <a:pt x="7660140" y="8590171"/>
                  <a:pt x="8128145" y="8274597"/>
                  <a:pt x="8530383" y="7872359"/>
                </a:cubicBezTo>
                <a:cubicBezTo>
                  <a:pt x="8932517" y="7470121"/>
                  <a:pt x="9248195" y="7002116"/>
                  <a:pt x="9468515" y="6481179"/>
                </a:cubicBezTo>
                <a:cubicBezTo>
                  <a:pt x="9696471" y="5942421"/>
                  <a:pt x="9811989" y="5369507"/>
                  <a:pt x="9811989" y="4778348"/>
                </a:cubicBezTo>
                <a:cubicBezTo>
                  <a:pt x="9811989" y="4187189"/>
                  <a:pt x="9696365" y="3614275"/>
                  <a:pt x="9468515" y="3075518"/>
                </a:cubicBezTo>
                <a:cubicBezTo>
                  <a:pt x="9248195" y="2554581"/>
                  <a:pt x="8932621" y="2086575"/>
                  <a:pt x="8530383" y="1684336"/>
                </a:cubicBezTo>
                <a:cubicBezTo>
                  <a:pt x="8128145" y="1282204"/>
                  <a:pt x="7660140" y="966523"/>
                  <a:pt x="7139203" y="746204"/>
                </a:cubicBezTo>
                <a:cubicBezTo>
                  <a:pt x="6600445" y="518248"/>
                  <a:pt x="6027531" y="402731"/>
                  <a:pt x="5436372" y="402731"/>
                </a:cubicBezTo>
                <a:close/>
                <a:moveTo>
                  <a:pt x="2841765" y="0"/>
                </a:moveTo>
                <a:lnTo>
                  <a:pt x="8030979" y="0"/>
                </a:lnTo>
                <a:lnTo>
                  <a:pt x="8255347" y="129008"/>
                </a:lnTo>
                <a:cubicBezTo>
                  <a:pt x="9824549" y="1082469"/>
                  <a:pt x="10872743" y="2807978"/>
                  <a:pt x="10872743" y="4778348"/>
                </a:cubicBezTo>
                <a:cubicBezTo>
                  <a:pt x="10872743" y="6748717"/>
                  <a:pt x="9824549" y="8474226"/>
                  <a:pt x="8255347" y="9427687"/>
                </a:cubicBezTo>
                <a:lnTo>
                  <a:pt x="8166283" y="9478897"/>
                </a:lnTo>
                <a:lnTo>
                  <a:pt x="2706460" y="9478897"/>
                </a:lnTo>
                <a:lnTo>
                  <a:pt x="2617397" y="9427687"/>
                </a:lnTo>
                <a:cubicBezTo>
                  <a:pt x="1048195" y="8474226"/>
                  <a:pt x="0" y="6748717"/>
                  <a:pt x="0" y="4778348"/>
                </a:cubicBezTo>
                <a:cubicBezTo>
                  <a:pt x="0" y="2807978"/>
                  <a:pt x="1048195" y="1082469"/>
                  <a:pt x="2617397" y="129008"/>
                </a:cubicBezTo>
                <a:close/>
              </a:path>
            </a:pathLst>
          </a:custGeom>
          <a:solidFill>
            <a:srgbClr val="79003C">
              <a:alpha val="34902"/>
            </a:srgbClr>
          </a:solidFill>
          <a:ln w="0" cap="flat">
            <a:noFill/>
            <a:prstDash val="solid"/>
            <a:miter/>
          </a:ln>
        </p:spPr>
        <p:txBody>
          <a:bodyPr rtlCol="0" anchor="ctr"/>
          <a:lstStyle/>
          <a:p>
            <a:endParaRPr lang="en-US"/>
          </a:p>
        </p:txBody>
      </p:sp>
      <p:sp>
        <p:nvSpPr>
          <p:cNvPr id="15" name="Title 2">
            <a:extLst>
              <a:ext uri="{FF2B5EF4-FFF2-40B4-BE49-F238E27FC236}">
                <a16:creationId xmlns:a16="http://schemas.microsoft.com/office/drawing/2014/main" id="{7CFA3F51-0FC3-42C1-8B7F-8E1ECCA8EDC2}"/>
              </a:ext>
            </a:extLst>
          </p:cNvPr>
          <p:cNvSpPr txBox="1">
            <a:spLocks noGrp="1"/>
          </p:cNvSpPr>
          <p:nvPr>
            <p:ph type="title" idx="4294967295"/>
          </p:nvPr>
        </p:nvSpPr>
        <p:spPr>
          <a:xfrm>
            <a:off x="438151" y="978335"/>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j-lt"/>
                <a:ea typeface="+mj-ea"/>
                <a:cs typeface="+mj-cs"/>
              </a:rPr>
              <a:t>What can we do to reduce or minimize barriers in our institutions?</a:t>
            </a:r>
            <a:endParaRPr kumimoji="0" lang="en-CA" sz="4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1" name="Text Placeholder 3">
            <a:extLst>
              <a:ext uri="{FF2B5EF4-FFF2-40B4-BE49-F238E27FC236}">
                <a16:creationId xmlns:a16="http://schemas.microsoft.com/office/drawing/2014/main" id="{BC906ED1-E3D1-461D-BB25-7C1F41082515}"/>
              </a:ext>
            </a:extLst>
          </p:cNvPr>
          <p:cNvSpPr txBox="1">
            <a:spLocks/>
          </p:cNvSpPr>
          <p:nvPr/>
        </p:nvSpPr>
        <p:spPr>
          <a:xfrm>
            <a:off x="438151" y="3706553"/>
            <a:ext cx="7722438" cy="5914763"/>
          </a:xfrm>
          <a:prstGeom prst="rect">
            <a:avLst/>
          </a:prstGeom>
        </p:spPr>
        <p:txBody>
          <a:bodyPr lIns="91440" tIns="45720" rIns="91440" bIns="45720" anchor="t"/>
          <a:lstStyle>
            <a:lvl1pPr marL="0" indent="0" algn="l" defTabSz="1523848" rtl="0" eaLnBrk="1" latinLnBrk="0" hangingPunct="1">
              <a:lnSpc>
                <a:spcPct val="70000"/>
              </a:lnSpc>
              <a:spcBef>
                <a:spcPts val="1667"/>
              </a:spcBef>
              <a:buFont typeface="Arial" panose="020B0604020202020204" pitchFamily="34" charset="0"/>
              <a:buNone/>
              <a:defRPr sz="3000" kern="1200">
                <a:solidFill>
                  <a:schemeClr val="accent6"/>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2800" kern="1200">
                <a:solidFill>
                  <a:schemeClr val="accent6"/>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2600" kern="1200">
                <a:solidFill>
                  <a:schemeClr val="accent6"/>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2400" kern="1200">
                <a:solidFill>
                  <a:schemeClr val="accent6"/>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2200" kern="1200">
                <a:solidFill>
                  <a:schemeClr val="accent6"/>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sz="3200" dirty="0">
                <a:solidFill>
                  <a:srgbClr val="5E6A71"/>
                </a:solidFill>
                <a:latin typeface="Arial"/>
                <a:cs typeface="Arial"/>
              </a:rPr>
              <a:t>Reflection on two case examples</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2022 Ontario report: recommendations to make PS Education more accessible for people with disabilities by 2025</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Always see the person first, not the disability</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Be an ally-speak up when you see acts of microaggression/barriers to accessibility</a:t>
            </a:r>
          </a:p>
          <a:p>
            <a:pPr marL="457200" indent="-457200">
              <a:lnSpc>
                <a:spcPct val="90000"/>
              </a:lnSpc>
              <a:buFont typeface="Arial" panose="020B0604020202020204" pitchFamily="34" charset="0"/>
              <a:buChar char="•"/>
            </a:pPr>
            <a:endParaRPr lang="en-US" sz="3200" dirty="0">
              <a:solidFill>
                <a:srgbClr val="5E6A71"/>
              </a:solidFill>
              <a:latin typeface="Arial"/>
              <a:cs typeface="Arial"/>
            </a:endParaRPr>
          </a:p>
          <a:p>
            <a:pPr marL="457200" indent="-457200">
              <a:lnSpc>
                <a:spcPct val="90000"/>
              </a:lnSpc>
              <a:buFont typeface="Arial" panose="020B0604020202020204" pitchFamily="34" charset="0"/>
              <a:buChar char="•"/>
            </a:pPr>
            <a:endParaRPr lang="en-US" sz="3200" dirty="0">
              <a:solidFill>
                <a:srgbClr val="5E6A71"/>
              </a:solidFill>
              <a:latin typeface="Arial"/>
              <a:cs typeface="Arial"/>
            </a:endParaRPr>
          </a:p>
          <a:p>
            <a:pPr marL="457200" indent="-457200">
              <a:lnSpc>
                <a:spcPct val="90000"/>
              </a:lnSpc>
              <a:buFont typeface="Arial" panose="020B0604020202020204" pitchFamily="34" charset="0"/>
              <a:buChar char="•"/>
            </a:pPr>
            <a:endParaRPr lang="en-US" sz="3200" dirty="0">
              <a:solidFill>
                <a:srgbClr val="5E6A71"/>
              </a:solidFill>
              <a:latin typeface="Arial"/>
              <a:cs typeface="Arial"/>
            </a:endParaRPr>
          </a:p>
        </p:txBody>
      </p:sp>
    </p:spTree>
    <p:extLst>
      <p:ext uri="{BB962C8B-B14F-4D97-AF65-F5344CB8AC3E}">
        <p14:creationId xmlns:p14="http://schemas.microsoft.com/office/powerpoint/2010/main" val="1626476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9">
            <a:extLst>
              <a:ext uri="{FF2B5EF4-FFF2-40B4-BE49-F238E27FC236}">
                <a16:creationId xmlns:a16="http://schemas.microsoft.com/office/drawing/2014/main" id="{D0AEBC86-9195-47F0-87A4-6188EDFA03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8570913" y="0"/>
            <a:ext cx="11747500" cy="9448800"/>
          </a:xfrm>
        </p:spPr>
      </p:pic>
      <p:sp>
        <p:nvSpPr>
          <p:cNvPr id="9" name="Freeform 27">
            <a:extLst>
              <a:ext uri="{FF2B5EF4-FFF2-40B4-BE49-F238E27FC236}">
                <a16:creationId xmlns:a16="http://schemas.microsoft.com/office/drawing/2014/main" id="{B50D547A-0C36-443C-8CE4-49442E24D7FC}"/>
              </a:ext>
              <a:ext uri="{C183D7F6-B498-43B3-948B-1728B52AA6E4}">
                <adec:decorative xmlns:adec="http://schemas.microsoft.com/office/drawing/2017/decorative" val="1"/>
              </a:ext>
            </a:extLst>
          </p:cNvPr>
          <p:cNvSpPr/>
          <p:nvPr/>
        </p:nvSpPr>
        <p:spPr>
          <a:xfrm>
            <a:off x="8570912" y="0"/>
            <a:ext cx="10872743" cy="9448800"/>
          </a:xfrm>
          <a:custGeom>
            <a:avLst/>
            <a:gdLst>
              <a:gd name="connsiteX0" fmla="*/ 5436372 w 10872743"/>
              <a:gd name="connsiteY0" fmla="*/ 402731 h 9478897"/>
              <a:gd name="connsiteX1" fmla="*/ 3733541 w 10872743"/>
              <a:gd name="connsiteY1" fmla="*/ 746204 h 9478897"/>
              <a:gd name="connsiteX2" fmla="*/ 2342360 w 10872743"/>
              <a:gd name="connsiteY2" fmla="*/ 1684336 h 9478897"/>
              <a:gd name="connsiteX3" fmla="*/ 1404228 w 10872743"/>
              <a:gd name="connsiteY3" fmla="*/ 3075518 h 9478897"/>
              <a:gd name="connsiteX4" fmla="*/ 1060755 w 10872743"/>
              <a:gd name="connsiteY4" fmla="*/ 4778348 h 9478897"/>
              <a:gd name="connsiteX5" fmla="*/ 1404228 w 10872743"/>
              <a:gd name="connsiteY5" fmla="*/ 6481179 h 9478897"/>
              <a:gd name="connsiteX6" fmla="*/ 2342360 w 10872743"/>
              <a:gd name="connsiteY6" fmla="*/ 7872359 h 9478897"/>
              <a:gd name="connsiteX7" fmla="*/ 3733541 w 10872743"/>
              <a:gd name="connsiteY7" fmla="*/ 8810491 h 9478897"/>
              <a:gd name="connsiteX8" fmla="*/ 5436372 w 10872743"/>
              <a:gd name="connsiteY8" fmla="*/ 9153964 h 9478897"/>
              <a:gd name="connsiteX9" fmla="*/ 7139203 w 10872743"/>
              <a:gd name="connsiteY9" fmla="*/ 8810491 h 9478897"/>
              <a:gd name="connsiteX10" fmla="*/ 8530383 w 10872743"/>
              <a:gd name="connsiteY10" fmla="*/ 7872359 h 9478897"/>
              <a:gd name="connsiteX11" fmla="*/ 9468515 w 10872743"/>
              <a:gd name="connsiteY11" fmla="*/ 6481179 h 9478897"/>
              <a:gd name="connsiteX12" fmla="*/ 9811989 w 10872743"/>
              <a:gd name="connsiteY12" fmla="*/ 4778348 h 9478897"/>
              <a:gd name="connsiteX13" fmla="*/ 9468515 w 10872743"/>
              <a:gd name="connsiteY13" fmla="*/ 3075518 h 9478897"/>
              <a:gd name="connsiteX14" fmla="*/ 8530383 w 10872743"/>
              <a:gd name="connsiteY14" fmla="*/ 1684336 h 9478897"/>
              <a:gd name="connsiteX15" fmla="*/ 7139203 w 10872743"/>
              <a:gd name="connsiteY15" fmla="*/ 746204 h 9478897"/>
              <a:gd name="connsiteX16" fmla="*/ 5436372 w 10872743"/>
              <a:gd name="connsiteY16" fmla="*/ 402731 h 9478897"/>
              <a:gd name="connsiteX17" fmla="*/ 2841765 w 10872743"/>
              <a:gd name="connsiteY17" fmla="*/ 0 h 9478897"/>
              <a:gd name="connsiteX18" fmla="*/ 8030979 w 10872743"/>
              <a:gd name="connsiteY18" fmla="*/ 0 h 9478897"/>
              <a:gd name="connsiteX19" fmla="*/ 8255347 w 10872743"/>
              <a:gd name="connsiteY19" fmla="*/ 129008 h 9478897"/>
              <a:gd name="connsiteX20" fmla="*/ 10872743 w 10872743"/>
              <a:gd name="connsiteY20" fmla="*/ 4778348 h 9478897"/>
              <a:gd name="connsiteX21" fmla="*/ 8255347 w 10872743"/>
              <a:gd name="connsiteY21" fmla="*/ 9427687 h 9478897"/>
              <a:gd name="connsiteX22" fmla="*/ 8166283 w 10872743"/>
              <a:gd name="connsiteY22" fmla="*/ 9478897 h 9478897"/>
              <a:gd name="connsiteX23" fmla="*/ 2706460 w 10872743"/>
              <a:gd name="connsiteY23" fmla="*/ 9478897 h 9478897"/>
              <a:gd name="connsiteX24" fmla="*/ 2617397 w 10872743"/>
              <a:gd name="connsiteY24" fmla="*/ 9427687 h 9478897"/>
              <a:gd name="connsiteX25" fmla="*/ 0 w 10872743"/>
              <a:gd name="connsiteY25" fmla="*/ 4778348 h 9478897"/>
              <a:gd name="connsiteX26" fmla="*/ 2617397 w 10872743"/>
              <a:gd name="connsiteY26" fmla="*/ 129008 h 94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72743" h="9478897">
                <a:moveTo>
                  <a:pt x="5436372" y="402731"/>
                </a:moveTo>
                <a:cubicBezTo>
                  <a:pt x="4845213" y="402731"/>
                  <a:pt x="4272299" y="518354"/>
                  <a:pt x="3733541" y="746204"/>
                </a:cubicBezTo>
                <a:cubicBezTo>
                  <a:pt x="3212604" y="966523"/>
                  <a:pt x="2744599" y="1282098"/>
                  <a:pt x="2342360" y="1684336"/>
                </a:cubicBezTo>
                <a:cubicBezTo>
                  <a:pt x="1940227" y="2086575"/>
                  <a:pt x="1624547" y="2554581"/>
                  <a:pt x="1404228" y="3075518"/>
                </a:cubicBezTo>
                <a:cubicBezTo>
                  <a:pt x="1176272" y="3614275"/>
                  <a:pt x="1060755" y="4187189"/>
                  <a:pt x="1060755" y="4778348"/>
                </a:cubicBezTo>
                <a:cubicBezTo>
                  <a:pt x="1060755" y="5369507"/>
                  <a:pt x="1176377" y="5942421"/>
                  <a:pt x="1404228" y="6481179"/>
                </a:cubicBezTo>
                <a:cubicBezTo>
                  <a:pt x="1624547" y="7002116"/>
                  <a:pt x="1940122" y="7470121"/>
                  <a:pt x="2342360" y="7872359"/>
                </a:cubicBezTo>
                <a:cubicBezTo>
                  <a:pt x="2744599" y="8274492"/>
                  <a:pt x="3212604" y="8590171"/>
                  <a:pt x="3733541" y="8810491"/>
                </a:cubicBezTo>
                <a:cubicBezTo>
                  <a:pt x="4272299" y="9038447"/>
                  <a:pt x="4845213" y="9153964"/>
                  <a:pt x="5436372" y="9153964"/>
                </a:cubicBezTo>
                <a:cubicBezTo>
                  <a:pt x="6027531" y="9153964"/>
                  <a:pt x="6600445" y="9038341"/>
                  <a:pt x="7139203" y="8810491"/>
                </a:cubicBezTo>
                <a:cubicBezTo>
                  <a:pt x="7660140" y="8590171"/>
                  <a:pt x="8128145" y="8274597"/>
                  <a:pt x="8530383" y="7872359"/>
                </a:cubicBezTo>
                <a:cubicBezTo>
                  <a:pt x="8932517" y="7470121"/>
                  <a:pt x="9248195" y="7002116"/>
                  <a:pt x="9468515" y="6481179"/>
                </a:cubicBezTo>
                <a:cubicBezTo>
                  <a:pt x="9696471" y="5942421"/>
                  <a:pt x="9811989" y="5369507"/>
                  <a:pt x="9811989" y="4778348"/>
                </a:cubicBezTo>
                <a:cubicBezTo>
                  <a:pt x="9811989" y="4187189"/>
                  <a:pt x="9696365" y="3614275"/>
                  <a:pt x="9468515" y="3075518"/>
                </a:cubicBezTo>
                <a:cubicBezTo>
                  <a:pt x="9248195" y="2554581"/>
                  <a:pt x="8932621" y="2086575"/>
                  <a:pt x="8530383" y="1684336"/>
                </a:cubicBezTo>
                <a:cubicBezTo>
                  <a:pt x="8128145" y="1282204"/>
                  <a:pt x="7660140" y="966523"/>
                  <a:pt x="7139203" y="746204"/>
                </a:cubicBezTo>
                <a:cubicBezTo>
                  <a:pt x="6600445" y="518248"/>
                  <a:pt x="6027531" y="402731"/>
                  <a:pt x="5436372" y="402731"/>
                </a:cubicBezTo>
                <a:close/>
                <a:moveTo>
                  <a:pt x="2841765" y="0"/>
                </a:moveTo>
                <a:lnTo>
                  <a:pt x="8030979" y="0"/>
                </a:lnTo>
                <a:lnTo>
                  <a:pt x="8255347" y="129008"/>
                </a:lnTo>
                <a:cubicBezTo>
                  <a:pt x="9824549" y="1082469"/>
                  <a:pt x="10872743" y="2807978"/>
                  <a:pt x="10872743" y="4778348"/>
                </a:cubicBezTo>
                <a:cubicBezTo>
                  <a:pt x="10872743" y="6748717"/>
                  <a:pt x="9824549" y="8474226"/>
                  <a:pt x="8255347" y="9427687"/>
                </a:cubicBezTo>
                <a:lnTo>
                  <a:pt x="8166283" y="9478897"/>
                </a:lnTo>
                <a:lnTo>
                  <a:pt x="2706460" y="9478897"/>
                </a:lnTo>
                <a:lnTo>
                  <a:pt x="2617397" y="9427687"/>
                </a:lnTo>
                <a:cubicBezTo>
                  <a:pt x="1048195" y="8474226"/>
                  <a:pt x="0" y="6748717"/>
                  <a:pt x="0" y="4778348"/>
                </a:cubicBezTo>
                <a:cubicBezTo>
                  <a:pt x="0" y="2807978"/>
                  <a:pt x="1048195" y="1082469"/>
                  <a:pt x="2617397" y="129008"/>
                </a:cubicBezTo>
                <a:close/>
              </a:path>
            </a:pathLst>
          </a:custGeom>
          <a:solidFill>
            <a:srgbClr val="79003C">
              <a:alpha val="34902"/>
            </a:srgbClr>
          </a:solidFill>
          <a:ln w="0" cap="flat">
            <a:noFill/>
            <a:prstDash val="solid"/>
            <a:miter/>
          </a:ln>
        </p:spPr>
        <p:txBody>
          <a:bodyPr rtlCol="0" anchor="ctr"/>
          <a:lstStyle/>
          <a:p>
            <a:endParaRPr lang="en-US"/>
          </a:p>
        </p:txBody>
      </p:sp>
      <p:sp>
        <p:nvSpPr>
          <p:cNvPr id="15" name="Title 2">
            <a:extLst>
              <a:ext uri="{FF2B5EF4-FFF2-40B4-BE49-F238E27FC236}">
                <a16:creationId xmlns:a16="http://schemas.microsoft.com/office/drawing/2014/main" id="{7CFA3F51-0FC3-42C1-8B7F-8E1ECCA8EDC2}"/>
              </a:ext>
            </a:extLst>
          </p:cNvPr>
          <p:cNvSpPr txBox="1">
            <a:spLocks noGrp="1"/>
          </p:cNvSpPr>
          <p:nvPr>
            <p:ph type="title" idx="4294967295"/>
          </p:nvPr>
        </p:nvSpPr>
        <p:spPr>
          <a:xfrm>
            <a:off x="438151" y="978335"/>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mj-lt"/>
                <a:ea typeface="+mj-ea"/>
                <a:cs typeface="+mj-cs"/>
              </a:rPr>
              <a:t>What can we do to reduce or minimize barriers in our institutions?</a:t>
            </a:r>
            <a:endParaRPr kumimoji="0" lang="en-CA" sz="4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11" name="Text Placeholder 3">
            <a:extLst>
              <a:ext uri="{FF2B5EF4-FFF2-40B4-BE49-F238E27FC236}">
                <a16:creationId xmlns:a16="http://schemas.microsoft.com/office/drawing/2014/main" id="{BC906ED1-E3D1-461D-BB25-7C1F41082515}"/>
              </a:ext>
            </a:extLst>
          </p:cNvPr>
          <p:cNvSpPr txBox="1">
            <a:spLocks/>
          </p:cNvSpPr>
          <p:nvPr/>
        </p:nvSpPr>
        <p:spPr>
          <a:xfrm>
            <a:off x="438151" y="3706553"/>
            <a:ext cx="7722438" cy="5914763"/>
          </a:xfrm>
          <a:prstGeom prst="rect">
            <a:avLst/>
          </a:prstGeom>
        </p:spPr>
        <p:txBody>
          <a:bodyPr lIns="91440" tIns="45720" rIns="91440" bIns="45720" anchor="t"/>
          <a:lstStyle>
            <a:lvl1pPr marL="0" indent="0" algn="l" defTabSz="1523848" rtl="0" eaLnBrk="1" latinLnBrk="0" hangingPunct="1">
              <a:lnSpc>
                <a:spcPct val="70000"/>
              </a:lnSpc>
              <a:spcBef>
                <a:spcPts val="1667"/>
              </a:spcBef>
              <a:buFont typeface="Arial" panose="020B0604020202020204" pitchFamily="34" charset="0"/>
              <a:buNone/>
              <a:defRPr sz="3000" kern="1200">
                <a:solidFill>
                  <a:schemeClr val="accent6"/>
                </a:solidFill>
                <a:latin typeface="+mn-lt"/>
                <a:ea typeface="+mn-ea"/>
                <a:cs typeface="+mn-cs"/>
              </a:defRPr>
            </a:lvl1pPr>
            <a:lvl2pPr marL="1142886" indent="-380962" algn="l" defTabSz="1523848" rtl="0" eaLnBrk="1" latinLnBrk="0" hangingPunct="1">
              <a:lnSpc>
                <a:spcPct val="90000"/>
              </a:lnSpc>
              <a:spcBef>
                <a:spcPts val="833"/>
              </a:spcBef>
              <a:buFont typeface="Arial" panose="020B0604020202020204" pitchFamily="34" charset="0"/>
              <a:buChar char="•"/>
              <a:defRPr sz="2800" kern="1200">
                <a:solidFill>
                  <a:schemeClr val="accent6"/>
                </a:solidFill>
                <a:latin typeface="+mn-lt"/>
                <a:ea typeface="+mn-ea"/>
                <a:cs typeface="+mn-cs"/>
              </a:defRPr>
            </a:lvl2pPr>
            <a:lvl3pPr marL="1904810" indent="-380962" algn="l" defTabSz="1523848" rtl="0" eaLnBrk="1" latinLnBrk="0" hangingPunct="1">
              <a:lnSpc>
                <a:spcPct val="90000"/>
              </a:lnSpc>
              <a:spcBef>
                <a:spcPts val="833"/>
              </a:spcBef>
              <a:buFont typeface="Arial" panose="020B0604020202020204" pitchFamily="34" charset="0"/>
              <a:buChar char="•"/>
              <a:defRPr sz="2600" kern="1200">
                <a:solidFill>
                  <a:schemeClr val="accent6"/>
                </a:solidFill>
                <a:latin typeface="+mn-lt"/>
                <a:ea typeface="+mn-ea"/>
                <a:cs typeface="+mn-cs"/>
              </a:defRPr>
            </a:lvl3pPr>
            <a:lvl4pPr marL="2666733" indent="-380962" algn="l" defTabSz="1523848" rtl="0" eaLnBrk="1" latinLnBrk="0" hangingPunct="1">
              <a:lnSpc>
                <a:spcPct val="90000"/>
              </a:lnSpc>
              <a:spcBef>
                <a:spcPts val="833"/>
              </a:spcBef>
              <a:buFont typeface="Arial" panose="020B0604020202020204" pitchFamily="34" charset="0"/>
              <a:buChar char="•"/>
              <a:defRPr sz="2400" kern="1200">
                <a:solidFill>
                  <a:schemeClr val="accent6"/>
                </a:solidFill>
                <a:latin typeface="+mn-lt"/>
                <a:ea typeface="+mn-ea"/>
                <a:cs typeface="+mn-cs"/>
              </a:defRPr>
            </a:lvl4pPr>
            <a:lvl5pPr marL="3428657" indent="-380962" algn="l" defTabSz="1523848" rtl="0" eaLnBrk="1" latinLnBrk="0" hangingPunct="1">
              <a:lnSpc>
                <a:spcPct val="90000"/>
              </a:lnSpc>
              <a:spcBef>
                <a:spcPts val="833"/>
              </a:spcBef>
              <a:buFont typeface="Arial" panose="020B0604020202020204" pitchFamily="34" charset="0"/>
              <a:buChar char="•"/>
              <a:defRPr sz="2200" kern="1200">
                <a:solidFill>
                  <a:schemeClr val="accent6"/>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a:lstStyle>
          <a:p>
            <a:pPr marL="457200" indent="-457200">
              <a:lnSpc>
                <a:spcPct val="90000"/>
              </a:lnSpc>
              <a:buFont typeface="Arial" panose="020B0604020202020204" pitchFamily="34" charset="0"/>
              <a:buChar char="•"/>
            </a:pPr>
            <a:r>
              <a:rPr lang="en-US" sz="3200" dirty="0">
                <a:solidFill>
                  <a:srgbClr val="5E6A71"/>
                </a:solidFill>
                <a:latin typeface="Arial"/>
                <a:cs typeface="Arial"/>
              </a:rPr>
              <a:t>Enhance staff/faculty training-disability and intersectionality awareness/inclusion</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Review and adjust policies/processes  with a disability/inclusion lens</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Ensure all documents, websites, and workshops you offer meet accessibility standards</a:t>
            </a:r>
          </a:p>
          <a:p>
            <a:pPr marL="457200" indent="-457200">
              <a:lnSpc>
                <a:spcPct val="90000"/>
              </a:lnSpc>
              <a:buFont typeface="Arial" panose="020B0604020202020204" pitchFamily="34" charset="0"/>
              <a:buChar char="•"/>
            </a:pPr>
            <a:r>
              <a:rPr lang="en-US" sz="3200" dirty="0">
                <a:solidFill>
                  <a:srgbClr val="5E6A71"/>
                </a:solidFill>
                <a:latin typeface="Arial"/>
                <a:cs typeface="Arial"/>
              </a:rPr>
              <a:t>Ensure you receive the student voice/feedback regarding ways to improve inclusion in your campus space</a:t>
            </a:r>
          </a:p>
          <a:p>
            <a:pPr marL="457200" indent="-457200">
              <a:lnSpc>
                <a:spcPct val="90000"/>
              </a:lnSpc>
              <a:buFont typeface="Arial" panose="020B0604020202020204" pitchFamily="34" charset="0"/>
              <a:buChar char="•"/>
            </a:pPr>
            <a:endParaRPr lang="en-US" sz="3200" dirty="0">
              <a:solidFill>
                <a:srgbClr val="5E6A71"/>
              </a:solidFill>
              <a:latin typeface="Arial"/>
              <a:cs typeface="Arial"/>
            </a:endParaRPr>
          </a:p>
        </p:txBody>
      </p:sp>
    </p:spTree>
    <p:extLst>
      <p:ext uri="{BB962C8B-B14F-4D97-AF65-F5344CB8AC3E}">
        <p14:creationId xmlns:p14="http://schemas.microsoft.com/office/powerpoint/2010/main" val="192906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B2DF0B-E448-B26B-1590-F9DB12BA8AB7}"/>
              </a:ext>
            </a:extLst>
          </p:cNvPr>
          <p:cNvSpPr>
            <a:spLocks noGrp="1"/>
          </p:cNvSpPr>
          <p:nvPr>
            <p:ph type="title"/>
          </p:nvPr>
        </p:nvSpPr>
        <p:spPr>
          <a:xfrm>
            <a:off x="438149" y="621236"/>
            <a:ext cx="19442113" cy="720655"/>
          </a:xfrm>
        </p:spPr>
        <p:txBody>
          <a:bodyPr/>
          <a:lstStyle/>
          <a:p>
            <a:r>
              <a:rPr lang="en-CA" dirty="0"/>
              <a:t>Advice from the experts: student voice</a:t>
            </a:r>
            <a:br>
              <a:rPr lang="en-CA" dirty="0"/>
            </a:br>
            <a:endParaRPr lang="en-CA" dirty="0"/>
          </a:p>
        </p:txBody>
      </p:sp>
      <p:sp>
        <p:nvSpPr>
          <p:cNvPr id="11" name="Text Placeholder 10" descr="“Think of the student with a disability as a person first and not the policies/ procedures that need to be followed. Building that relationship and having dialogues is crucial , so that the experience is collaborative. It made me feel that I was a part of the university and not just a number”.  -Yvonne-&#10;&#10;">
            <a:extLst>
              <a:ext uri="{FF2B5EF4-FFF2-40B4-BE49-F238E27FC236}">
                <a16:creationId xmlns:a16="http://schemas.microsoft.com/office/drawing/2014/main" id="{49CECA9A-C721-9F28-927F-434419BE0AB4}"/>
              </a:ext>
            </a:extLst>
          </p:cNvPr>
          <p:cNvSpPr>
            <a:spLocks noGrp="1"/>
          </p:cNvSpPr>
          <p:nvPr>
            <p:ph type="body" sz="quarter" idx="15"/>
          </p:nvPr>
        </p:nvSpPr>
        <p:spPr>
          <a:xfrm>
            <a:off x="968238" y="3465095"/>
            <a:ext cx="5366302" cy="4894585"/>
          </a:xfrm>
        </p:spPr>
        <p:txBody>
          <a:bodyPr/>
          <a:lstStyle/>
          <a:p>
            <a:r>
              <a:rPr lang="en-US" dirty="0"/>
              <a:t>“Think of the student with a disability as a person first and not the policies/ procedures that need to be followed. Building that relationship and having dialogues is crucial , so that the experience is collaborative. It made me feel that I was a part of the university and not just a number,” Yvonne</a:t>
            </a:r>
          </a:p>
          <a:p>
            <a:endParaRPr lang="en-US" dirty="0"/>
          </a:p>
          <a:p>
            <a:endParaRPr lang="en-CA" dirty="0"/>
          </a:p>
        </p:txBody>
      </p:sp>
      <p:sp>
        <p:nvSpPr>
          <p:cNvPr id="13" name="Text Placeholder 12" descr="“Be compassionate and understanding. There is such a wide variety of disabilities that exist, and they aren't all visible (or common). This means that you may not know which students are struggling, what they are struggling with, or how it impacts their lives. ”-Jasmine&#10;">
            <a:extLst>
              <a:ext uri="{FF2B5EF4-FFF2-40B4-BE49-F238E27FC236}">
                <a16:creationId xmlns:a16="http://schemas.microsoft.com/office/drawing/2014/main" id="{EDB28418-0377-467F-148D-012B858E04A8}"/>
              </a:ext>
            </a:extLst>
          </p:cNvPr>
          <p:cNvSpPr>
            <a:spLocks noGrp="1"/>
          </p:cNvSpPr>
          <p:nvPr>
            <p:ph type="body" sz="quarter" idx="17"/>
          </p:nvPr>
        </p:nvSpPr>
        <p:spPr>
          <a:xfrm>
            <a:off x="7427654" y="3441032"/>
            <a:ext cx="5366302" cy="4894586"/>
          </a:xfrm>
        </p:spPr>
        <p:txBody>
          <a:bodyPr/>
          <a:lstStyle/>
          <a:p>
            <a:r>
              <a:rPr lang="en-US" dirty="0"/>
              <a:t>“Be compassionate and understanding. There is such a wide variety of disabilities that exist, and they aren't all visible (or common). This means that you may not know which students are struggling, what they are struggling with, or how it impacts their lives,” Jasmine</a:t>
            </a:r>
          </a:p>
          <a:p>
            <a:endParaRPr lang="en-CA" dirty="0"/>
          </a:p>
        </p:txBody>
      </p:sp>
      <p:sp>
        <p:nvSpPr>
          <p:cNvPr id="15" name="Text Placeholder 14" descr="“Take all accessibility concerns seriously. Often times students' concerns are dismissed because the faculty/staff believe that they know what is best for the students. The fact of the matter is that you can never understand someone's disability more than they do,” John&#10;">
            <a:extLst>
              <a:ext uri="{FF2B5EF4-FFF2-40B4-BE49-F238E27FC236}">
                <a16:creationId xmlns:a16="http://schemas.microsoft.com/office/drawing/2014/main" id="{FE1420A2-D311-D4D2-8850-55FC187B4120}"/>
              </a:ext>
            </a:extLst>
          </p:cNvPr>
          <p:cNvSpPr>
            <a:spLocks noGrp="1"/>
          </p:cNvSpPr>
          <p:nvPr>
            <p:ph type="body" sz="quarter" idx="19"/>
          </p:nvPr>
        </p:nvSpPr>
        <p:spPr>
          <a:xfrm>
            <a:off x="13983873" y="3441033"/>
            <a:ext cx="5366302" cy="3511882"/>
          </a:xfrm>
        </p:spPr>
        <p:txBody>
          <a:bodyPr/>
          <a:lstStyle/>
          <a:p>
            <a:r>
              <a:rPr lang="en-US" dirty="0"/>
              <a:t>“Take all accessibility concerns seriously. Often times students' concerns are dismissed because the faculty/staff believe that they know what is best for the students. The fact of the matter is that you can never understand someone's disability more than they do,” John</a:t>
            </a:r>
          </a:p>
        </p:txBody>
      </p:sp>
    </p:spTree>
    <p:extLst>
      <p:ext uri="{BB962C8B-B14F-4D97-AF65-F5344CB8AC3E}">
        <p14:creationId xmlns:p14="http://schemas.microsoft.com/office/powerpoint/2010/main" val="318132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9BFE8C2-3859-5C77-D0E1-8B964E4CB6CF}"/>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8570563" y="0"/>
            <a:ext cx="11747850" cy="9448800"/>
          </a:xfrm>
        </p:spPr>
      </p:pic>
      <p:sp>
        <p:nvSpPr>
          <p:cNvPr id="28" name="Freeform 27">
            <a:extLst>
              <a:ext uri="{FF2B5EF4-FFF2-40B4-BE49-F238E27FC236}">
                <a16:creationId xmlns:a16="http://schemas.microsoft.com/office/drawing/2014/main" id="{D49454CE-E396-96FF-AC54-CE6B716217D6}"/>
              </a:ext>
              <a:ext uri="{C183D7F6-B498-43B3-948B-1728B52AA6E4}">
                <adec:decorative xmlns:adec="http://schemas.microsoft.com/office/drawing/2017/decorative" val="1"/>
              </a:ext>
            </a:extLst>
          </p:cNvPr>
          <p:cNvSpPr/>
          <p:nvPr/>
        </p:nvSpPr>
        <p:spPr>
          <a:xfrm>
            <a:off x="8986447" y="-6146"/>
            <a:ext cx="10872743" cy="9448800"/>
          </a:xfrm>
          <a:custGeom>
            <a:avLst/>
            <a:gdLst>
              <a:gd name="connsiteX0" fmla="*/ 5436372 w 10872743"/>
              <a:gd name="connsiteY0" fmla="*/ 402731 h 9478897"/>
              <a:gd name="connsiteX1" fmla="*/ 3733541 w 10872743"/>
              <a:gd name="connsiteY1" fmla="*/ 746204 h 9478897"/>
              <a:gd name="connsiteX2" fmla="*/ 2342360 w 10872743"/>
              <a:gd name="connsiteY2" fmla="*/ 1684336 h 9478897"/>
              <a:gd name="connsiteX3" fmla="*/ 1404228 w 10872743"/>
              <a:gd name="connsiteY3" fmla="*/ 3075518 h 9478897"/>
              <a:gd name="connsiteX4" fmla="*/ 1060755 w 10872743"/>
              <a:gd name="connsiteY4" fmla="*/ 4778348 h 9478897"/>
              <a:gd name="connsiteX5" fmla="*/ 1404228 w 10872743"/>
              <a:gd name="connsiteY5" fmla="*/ 6481179 h 9478897"/>
              <a:gd name="connsiteX6" fmla="*/ 2342360 w 10872743"/>
              <a:gd name="connsiteY6" fmla="*/ 7872359 h 9478897"/>
              <a:gd name="connsiteX7" fmla="*/ 3733541 w 10872743"/>
              <a:gd name="connsiteY7" fmla="*/ 8810491 h 9478897"/>
              <a:gd name="connsiteX8" fmla="*/ 5436372 w 10872743"/>
              <a:gd name="connsiteY8" fmla="*/ 9153964 h 9478897"/>
              <a:gd name="connsiteX9" fmla="*/ 7139203 w 10872743"/>
              <a:gd name="connsiteY9" fmla="*/ 8810491 h 9478897"/>
              <a:gd name="connsiteX10" fmla="*/ 8530383 w 10872743"/>
              <a:gd name="connsiteY10" fmla="*/ 7872359 h 9478897"/>
              <a:gd name="connsiteX11" fmla="*/ 9468515 w 10872743"/>
              <a:gd name="connsiteY11" fmla="*/ 6481179 h 9478897"/>
              <a:gd name="connsiteX12" fmla="*/ 9811989 w 10872743"/>
              <a:gd name="connsiteY12" fmla="*/ 4778348 h 9478897"/>
              <a:gd name="connsiteX13" fmla="*/ 9468515 w 10872743"/>
              <a:gd name="connsiteY13" fmla="*/ 3075518 h 9478897"/>
              <a:gd name="connsiteX14" fmla="*/ 8530383 w 10872743"/>
              <a:gd name="connsiteY14" fmla="*/ 1684336 h 9478897"/>
              <a:gd name="connsiteX15" fmla="*/ 7139203 w 10872743"/>
              <a:gd name="connsiteY15" fmla="*/ 746204 h 9478897"/>
              <a:gd name="connsiteX16" fmla="*/ 5436372 w 10872743"/>
              <a:gd name="connsiteY16" fmla="*/ 402731 h 9478897"/>
              <a:gd name="connsiteX17" fmla="*/ 2841765 w 10872743"/>
              <a:gd name="connsiteY17" fmla="*/ 0 h 9478897"/>
              <a:gd name="connsiteX18" fmla="*/ 8030979 w 10872743"/>
              <a:gd name="connsiteY18" fmla="*/ 0 h 9478897"/>
              <a:gd name="connsiteX19" fmla="*/ 8255347 w 10872743"/>
              <a:gd name="connsiteY19" fmla="*/ 129008 h 9478897"/>
              <a:gd name="connsiteX20" fmla="*/ 10872743 w 10872743"/>
              <a:gd name="connsiteY20" fmla="*/ 4778348 h 9478897"/>
              <a:gd name="connsiteX21" fmla="*/ 8255347 w 10872743"/>
              <a:gd name="connsiteY21" fmla="*/ 9427687 h 9478897"/>
              <a:gd name="connsiteX22" fmla="*/ 8166283 w 10872743"/>
              <a:gd name="connsiteY22" fmla="*/ 9478897 h 9478897"/>
              <a:gd name="connsiteX23" fmla="*/ 2706460 w 10872743"/>
              <a:gd name="connsiteY23" fmla="*/ 9478897 h 9478897"/>
              <a:gd name="connsiteX24" fmla="*/ 2617397 w 10872743"/>
              <a:gd name="connsiteY24" fmla="*/ 9427687 h 9478897"/>
              <a:gd name="connsiteX25" fmla="*/ 0 w 10872743"/>
              <a:gd name="connsiteY25" fmla="*/ 4778348 h 9478897"/>
              <a:gd name="connsiteX26" fmla="*/ 2617397 w 10872743"/>
              <a:gd name="connsiteY26" fmla="*/ 129008 h 94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72743" h="9478897">
                <a:moveTo>
                  <a:pt x="5436372" y="402731"/>
                </a:moveTo>
                <a:cubicBezTo>
                  <a:pt x="4845213" y="402731"/>
                  <a:pt x="4272299" y="518354"/>
                  <a:pt x="3733541" y="746204"/>
                </a:cubicBezTo>
                <a:cubicBezTo>
                  <a:pt x="3212604" y="966523"/>
                  <a:pt x="2744599" y="1282098"/>
                  <a:pt x="2342360" y="1684336"/>
                </a:cubicBezTo>
                <a:cubicBezTo>
                  <a:pt x="1940227" y="2086575"/>
                  <a:pt x="1624547" y="2554581"/>
                  <a:pt x="1404228" y="3075518"/>
                </a:cubicBezTo>
                <a:cubicBezTo>
                  <a:pt x="1176272" y="3614275"/>
                  <a:pt x="1060755" y="4187189"/>
                  <a:pt x="1060755" y="4778348"/>
                </a:cubicBezTo>
                <a:cubicBezTo>
                  <a:pt x="1060755" y="5369507"/>
                  <a:pt x="1176377" y="5942421"/>
                  <a:pt x="1404228" y="6481179"/>
                </a:cubicBezTo>
                <a:cubicBezTo>
                  <a:pt x="1624547" y="7002116"/>
                  <a:pt x="1940122" y="7470121"/>
                  <a:pt x="2342360" y="7872359"/>
                </a:cubicBezTo>
                <a:cubicBezTo>
                  <a:pt x="2744599" y="8274492"/>
                  <a:pt x="3212604" y="8590171"/>
                  <a:pt x="3733541" y="8810491"/>
                </a:cubicBezTo>
                <a:cubicBezTo>
                  <a:pt x="4272299" y="9038447"/>
                  <a:pt x="4845213" y="9153964"/>
                  <a:pt x="5436372" y="9153964"/>
                </a:cubicBezTo>
                <a:cubicBezTo>
                  <a:pt x="6027531" y="9153964"/>
                  <a:pt x="6600445" y="9038341"/>
                  <a:pt x="7139203" y="8810491"/>
                </a:cubicBezTo>
                <a:cubicBezTo>
                  <a:pt x="7660140" y="8590171"/>
                  <a:pt x="8128145" y="8274597"/>
                  <a:pt x="8530383" y="7872359"/>
                </a:cubicBezTo>
                <a:cubicBezTo>
                  <a:pt x="8932517" y="7470121"/>
                  <a:pt x="9248195" y="7002116"/>
                  <a:pt x="9468515" y="6481179"/>
                </a:cubicBezTo>
                <a:cubicBezTo>
                  <a:pt x="9696471" y="5942421"/>
                  <a:pt x="9811989" y="5369507"/>
                  <a:pt x="9811989" y="4778348"/>
                </a:cubicBezTo>
                <a:cubicBezTo>
                  <a:pt x="9811989" y="4187189"/>
                  <a:pt x="9696365" y="3614275"/>
                  <a:pt x="9468515" y="3075518"/>
                </a:cubicBezTo>
                <a:cubicBezTo>
                  <a:pt x="9248195" y="2554581"/>
                  <a:pt x="8932621" y="2086575"/>
                  <a:pt x="8530383" y="1684336"/>
                </a:cubicBezTo>
                <a:cubicBezTo>
                  <a:pt x="8128145" y="1282204"/>
                  <a:pt x="7660140" y="966523"/>
                  <a:pt x="7139203" y="746204"/>
                </a:cubicBezTo>
                <a:cubicBezTo>
                  <a:pt x="6600445" y="518248"/>
                  <a:pt x="6027531" y="402731"/>
                  <a:pt x="5436372" y="402731"/>
                </a:cubicBezTo>
                <a:close/>
                <a:moveTo>
                  <a:pt x="2841765" y="0"/>
                </a:moveTo>
                <a:lnTo>
                  <a:pt x="8030979" y="0"/>
                </a:lnTo>
                <a:lnTo>
                  <a:pt x="8255347" y="129008"/>
                </a:lnTo>
                <a:cubicBezTo>
                  <a:pt x="9824549" y="1082469"/>
                  <a:pt x="10872743" y="2807978"/>
                  <a:pt x="10872743" y="4778348"/>
                </a:cubicBezTo>
                <a:cubicBezTo>
                  <a:pt x="10872743" y="6748717"/>
                  <a:pt x="9824549" y="8474226"/>
                  <a:pt x="8255347" y="9427687"/>
                </a:cubicBezTo>
                <a:lnTo>
                  <a:pt x="8166283" y="9478897"/>
                </a:lnTo>
                <a:lnTo>
                  <a:pt x="2706460" y="9478897"/>
                </a:lnTo>
                <a:lnTo>
                  <a:pt x="2617397" y="9427687"/>
                </a:lnTo>
                <a:cubicBezTo>
                  <a:pt x="1048195" y="8474226"/>
                  <a:pt x="0" y="6748717"/>
                  <a:pt x="0" y="4778348"/>
                </a:cubicBezTo>
                <a:cubicBezTo>
                  <a:pt x="0" y="2807978"/>
                  <a:pt x="1048195" y="1082469"/>
                  <a:pt x="2617397" y="129008"/>
                </a:cubicBezTo>
                <a:close/>
              </a:path>
            </a:pathLst>
          </a:custGeom>
          <a:solidFill>
            <a:srgbClr val="FDBF57">
              <a:alpha val="34902"/>
            </a:srgbClr>
          </a:solidFill>
          <a:ln w="0"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3F817466-2878-9B14-8561-473618C8CA52}"/>
              </a:ext>
            </a:extLst>
          </p:cNvPr>
          <p:cNvSpPr>
            <a:spLocks noGrp="1"/>
          </p:cNvSpPr>
          <p:nvPr>
            <p:ph type="title"/>
          </p:nvPr>
        </p:nvSpPr>
        <p:spPr>
          <a:xfrm>
            <a:off x="438151" y="1149774"/>
            <a:ext cx="7202514" cy="1153283"/>
          </a:xfrm>
        </p:spPr>
        <p:txBody>
          <a:bodyPr/>
          <a:lstStyle/>
          <a:p>
            <a:r>
              <a:rPr lang="en-US" dirty="0"/>
              <a:t>Land Acknowledgement</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p:txBody>
          <a:bodyPr/>
          <a:lstStyle/>
          <a:p>
            <a:pPr>
              <a:lnSpc>
                <a:spcPct val="90000"/>
              </a:lnSpc>
            </a:pPr>
            <a:r>
              <a:rPr lang="en-US" sz="3200" dirty="0">
                <a:solidFill>
                  <a:srgbClr val="5E6A71"/>
                </a:solidFill>
              </a:rPr>
              <a:t>We acknowledge the traditional territories upon which we gather today; McMaster University is located on the traditional territories of the Mississauga and Haudenosaunee nations, and within the lands protected by the “Dish with One Spoon” wampum agreement.”</a:t>
            </a:r>
            <a:endParaRPr lang="en-CA" sz="3200" dirty="0">
              <a:solidFill>
                <a:srgbClr val="5E6A71"/>
              </a:solidFill>
              <a:cs typeface="Arial" panose="020B0604020202020204" pitchFamily="34" charset="0"/>
            </a:endParaRPr>
          </a:p>
          <a:p>
            <a:pPr marL="1599565" lvl="1" indent="-457200"/>
            <a:endParaRPr lang="en-CA" sz="3000" dirty="0">
              <a:solidFill>
                <a:srgbClr val="5E6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71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493C8F6-CDC2-52C1-8FAE-00FD6801A0CF}"/>
              </a:ext>
            </a:extLst>
          </p:cNvPr>
          <p:cNvSpPr txBox="1">
            <a:spLocks noGrp="1"/>
          </p:cNvSpPr>
          <p:nvPr>
            <p:ph type="title" idx="4294967295"/>
          </p:nvPr>
        </p:nvSpPr>
        <p:spPr>
          <a:xfrm>
            <a:off x="438151" y="1237128"/>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j-ea"/>
                <a:cs typeface="+mj-cs"/>
              </a:rPr>
              <a:t>Specific Considerations for Aids/Awards Offices</a:t>
            </a:r>
            <a:endParaRPr kumimoji="0" lang="en-CA" sz="4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0" y="3723806"/>
            <a:ext cx="7705185" cy="5914763"/>
          </a:xfrm>
        </p:spPr>
        <p:txBody>
          <a:bodyPr lIns="91440" tIns="45720" rIns="91440" bIns="45720" anchor="t"/>
          <a:lstStyle/>
          <a:p>
            <a:pPr marL="457200" indent="-457200">
              <a:lnSpc>
                <a:spcPct val="90000"/>
              </a:lnSpc>
              <a:buChar char="•"/>
            </a:pPr>
            <a:r>
              <a:rPr lang="en-CA" sz="3200" dirty="0">
                <a:solidFill>
                  <a:srgbClr val="5E6A71"/>
                </a:solidFill>
                <a:latin typeface="Arial"/>
                <a:cs typeface="Arial"/>
              </a:rPr>
              <a:t>OSAP/Funding Options </a:t>
            </a:r>
            <a:endParaRPr lang="en-US" sz="3200" dirty="0"/>
          </a:p>
          <a:p>
            <a:pPr marL="457200" indent="-457200">
              <a:lnSpc>
                <a:spcPct val="90000"/>
              </a:lnSpc>
              <a:buChar char="•"/>
            </a:pPr>
            <a:r>
              <a:rPr lang="en-CA" sz="3200" dirty="0">
                <a:solidFill>
                  <a:srgbClr val="5E6A71"/>
                </a:solidFill>
                <a:latin typeface="Arial"/>
                <a:cs typeface="Arial"/>
              </a:rPr>
              <a:t>Accessibility of space, documents</a:t>
            </a:r>
            <a:endParaRPr lang="en-CA" sz="3200" dirty="0">
              <a:solidFill>
                <a:srgbClr val="5E6A71"/>
              </a:solidFill>
              <a:latin typeface="Arial" panose="020B0604020202020204" pitchFamily="34" charset="0"/>
              <a:cs typeface="Arial" panose="020B0604020202020204" pitchFamily="34" charset="0"/>
            </a:endParaRPr>
          </a:p>
          <a:p>
            <a:pPr marL="457200" indent="-457200">
              <a:lnSpc>
                <a:spcPct val="90000"/>
              </a:lnSpc>
              <a:buChar char="•"/>
            </a:pPr>
            <a:r>
              <a:rPr lang="en-CA" sz="3200" dirty="0">
                <a:solidFill>
                  <a:srgbClr val="5E6A71"/>
                </a:solidFill>
                <a:latin typeface="Arial"/>
                <a:cs typeface="Arial"/>
              </a:rPr>
              <a:t>Access to appointments</a:t>
            </a:r>
          </a:p>
          <a:p>
            <a:pPr marL="457200" indent="-457200">
              <a:lnSpc>
                <a:spcPct val="90000"/>
              </a:lnSpc>
              <a:buChar char="•"/>
            </a:pPr>
            <a:r>
              <a:rPr lang="en-CA" sz="3200" dirty="0">
                <a:solidFill>
                  <a:srgbClr val="5E6A71"/>
                </a:solidFill>
                <a:latin typeface="Arial"/>
                <a:cs typeface="Arial"/>
              </a:rPr>
              <a:t>Sensitivity to disability information </a:t>
            </a:r>
            <a:endParaRPr lang="en-CA" sz="3200" dirty="0">
              <a:solidFill>
                <a:srgbClr val="5E6A71"/>
              </a:solidFill>
              <a:latin typeface="Arial" panose="020B0604020202020204" pitchFamily="34" charset="0"/>
              <a:cs typeface="Arial" panose="020B0604020202020204" pitchFamily="34" charset="0"/>
            </a:endParaRPr>
          </a:p>
          <a:p>
            <a:pPr marL="457200" indent="-457200">
              <a:lnSpc>
                <a:spcPct val="90000"/>
              </a:lnSpc>
              <a:buChar char="•"/>
            </a:pPr>
            <a:r>
              <a:rPr lang="en-CA" sz="3200" dirty="0">
                <a:solidFill>
                  <a:srgbClr val="5E6A71"/>
                </a:solidFill>
                <a:latin typeface="Arial"/>
                <a:cs typeface="Arial"/>
              </a:rPr>
              <a:t>Student's need for medical leave of absences </a:t>
            </a:r>
            <a:endParaRPr lang="en-CA" sz="3200" dirty="0">
              <a:solidFill>
                <a:srgbClr val="5E6A71"/>
              </a:solidFill>
              <a:latin typeface="Arial" panose="020B0604020202020204" pitchFamily="34" charset="0"/>
              <a:cs typeface="Arial" panose="020B0604020202020204" pitchFamily="34" charset="0"/>
            </a:endParaRPr>
          </a:p>
          <a:p>
            <a:pPr marL="457200" indent="-457200">
              <a:lnSpc>
                <a:spcPct val="90000"/>
              </a:lnSpc>
              <a:buChar char="•"/>
            </a:pPr>
            <a:r>
              <a:rPr lang="en-CA" sz="3200" dirty="0">
                <a:solidFill>
                  <a:srgbClr val="5E6A71"/>
                </a:solidFill>
                <a:latin typeface="Arial"/>
                <a:cs typeface="Arial"/>
              </a:rPr>
              <a:t>Consideration for additional supports for students with disabilities</a:t>
            </a:r>
            <a:endParaRPr lang="en-CA" sz="3200" dirty="0">
              <a:solidFill>
                <a:srgbClr val="5E6A71"/>
              </a:solidFill>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B0619280-5CF2-7D19-1567-0198EF5C767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8570563" y="0"/>
            <a:ext cx="11747850" cy="9448800"/>
          </a:xfrm>
        </p:spPr>
      </p:pic>
    </p:spTree>
    <p:extLst>
      <p:ext uri="{BB962C8B-B14F-4D97-AF65-F5344CB8AC3E}">
        <p14:creationId xmlns:p14="http://schemas.microsoft.com/office/powerpoint/2010/main" val="212522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078B380-D842-1625-997F-7EAE004B3EBF}"/>
              </a:ext>
            </a:extLst>
          </p:cNvPr>
          <p:cNvSpPr txBox="1">
            <a:spLocks noGrp="1"/>
          </p:cNvSpPr>
          <p:nvPr>
            <p:ph type="title" idx="4294967295"/>
          </p:nvPr>
        </p:nvSpPr>
        <p:spPr>
          <a:xfrm>
            <a:off x="438151" y="1287817"/>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dirty="0">
                <a:ln>
                  <a:noFill/>
                </a:ln>
                <a:solidFill>
                  <a:schemeClr val="accent1"/>
                </a:solidFill>
                <a:effectLst/>
                <a:uLnTx/>
                <a:uFillTx/>
                <a:latin typeface="+mj-lt"/>
                <a:ea typeface="+mj-ea"/>
                <a:cs typeface="+mj-cs"/>
              </a:rPr>
              <a:t>MENTI</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06553"/>
            <a:ext cx="7722438" cy="5914763"/>
          </a:xfrm>
        </p:spPr>
        <p:txBody>
          <a:bodyPr lIns="91440" tIns="45720" rIns="91440" bIns="45720" anchor="t"/>
          <a:lstStyle/>
          <a:p>
            <a:pPr>
              <a:lnSpc>
                <a:spcPct val="90000"/>
              </a:lnSpc>
              <a:spcAft>
                <a:spcPts val="800"/>
              </a:spcAft>
            </a:pPr>
            <a:r>
              <a:rPr lang="en-US" sz="3600" dirty="0">
                <a:solidFill>
                  <a:srgbClr val="5E6A71"/>
                </a:solidFill>
                <a:latin typeface="Arial"/>
                <a:cs typeface="Arial"/>
              </a:rPr>
              <a:t>What is your institution already doing to make your space welcoming and inclusive for students with disabilities?</a:t>
            </a:r>
          </a:p>
        </p:txBody>
      </p:sp>
      <p:pic>
        <p:nvPicPr>
          <p:cNvPr id="10" name="Picture Placeholder 9">
            <a:extLst>
              <a:ext uri="{FF2B5EF4-FFF2-40B4-BE49-F238E27FC236}">
                <a16:creationId xmlns:a16="http://schemas.microsoft.com/office/drawing/2014/main" id="{B0619280-5CF2-7D19-1567-0198EF5C767B}"/>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111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493C8F6-CDC2-52C1-8FAE-00FD6801A0CF}"/>
              </a:ext>
            </a:extLst>
          </p:cNvPr>
          <p:cNvSpPr txBox="1">
            <a:spLocks noGrp="1"/>
          </p:cNvSpPr>
          <p:nvPr>
            <p:ph type="title" idx="4294967295"/>
          </p:nvPr>
        </p:nvSpPr>
        <p:spPr>
          <a:xfrm>
            <a:off x="438151" y="1237128"/>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j-ea"/>
                <a:cs typeface="Arial"/>
              </a:rPr>
              <a:t>Reflection</a:t>
            </a: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52188" y="3741059"/>
            <a:ext cx="7653426" cy="5914763"/>
          </a:xfrm>
        </p:spPr>
        <p:txBody>
          <a:bodyPr lIns="91440" tIns="45720" rIns="91440" bIns="45720" anchor="t"/>
          <a:lstStyle/>
          <a:p>
            <a:endParaRPr lang="en-US" sz="3600">
              <a:solidFill>
                <a:srgbClr val="5E6A71"/>
              </a:solidFill>
              <a:latin typeface="Arial"/>
              <a:cs typeface="Arial"/>
            </a:endParaRPr>
          </a:p>
          <a:p>
            <a:r>
              <a:rPr lang="en-US" sz="3600">
                <a:solidFill>
                  <a:srgbClr val="5E6A71"/>
                </a:solidFill>
                <a:latin typeface="Arial"/>
                <a:cs typeface="Arial"/>
              </a:rPr>
              <a:t>What is one thing you will do differently in your work to support students with disabilities that come through your doors? </a:t>
            </a:r>
            <a:endParaRPr lang="en-US">
              <a:latin typeface="Arial"/>
              <a:cs typeface="Arial"/>
            </a:endParaRPr>
          </a:p>
          <a:p>
            <a:endParaRPr lang="en-US" sz="3200">
              <a:solidFill>
                <a:srgbClr val="5E6A71"/>
              </a:solidFill>
              <a:latin typeface="Arial"/>
              <a:cs typeface="Arial"/>
            </a:endParaRPr>
          </a:p>
        </p:txBody>
      </p:sp>
      <p:pic>
        <p:nvPicPr>
          <p:cNvPr id="10" name="Picture Placeholder 9">
            <a:extLst>
              <a:ext uri="{FF2B5EF4-FFF2-40B4-BE49-F238E27FC236}">
                <a16:creationId xmlns:a16="http://schemas.microsoft.com/office/drawing/2014/main" id="{B0619280-5CF2-7D19-1567-0198EF5C767B}"/>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86704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38101A-ADAE-B576-1EC2-4A4A216898DB}"/>
              </a:ext>
            </a:extLst>
          </p:cNvPr>
          <p:cNvSpPr>
            <a:spLocks noGrp="1"/>
          </p:cNvSpPr>
          <p:nvPr>
            <p:ph type="title"/>
          </p:nvPr>
        </p:nvSpPr>
        <p:spPr>
          <a:xfrm>
            <a:off x="473886" y="600892"/>
            <a:ext cx="19442113" cy="720655"/>
          </a:xfrm>
        </p:spPr>
        <p:txBody>
          <a:bodyPr lIns="91440" tIns="45720" rIns="91440" bIns="45720" anchor="t"/>
          <a:lstStyle/>
          <a:p>
            <a:r>
              <a:rPr lang="en-US"/>
              <a:t>Resources</a:t>
            </a:r>
          </a:p>
        </p:txBody>
      </p:sp>
      <p:pic>
        <p:nvPicPr>
          <p:cNvPr id="10" name="Picture Placeholder 9">
            <a:extLst>
              <a:ext uri="{FF2B5EF4-FFF2-40B4-BE49-F238E27FC236}">
                <a16:creationId xmlns:a16="http://schemas.microsoft.com/office/drawing/2014/main" id="{557C58B5-112E-4E40-7002-9C5317308ED6}"/>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p:pic>
      <p:pic>
        <p:nvPicPr>
          <p:cNvPr id="11" name="Picture 10">
            <a:extLst>
              <a:ext uri="{FF2B5EF4-FFF2-40B4-BE49-F238E27FC236}">
                <a16:creationId xmlns:a16="http://schemas.microsoft.com/office/drawing/2014/main" id="{784A52E5-8140-1D7B-7F1A-A17BEEFD7590}"/>
              </a:ext>
              <a:ext uri="{C183D7F6-B498-43B3-948B-1728B52AA6E4}">
                <adec:decorative xmlns:adec="http://schemas.microsoft.com/office/drawing/2017/decorative" val="1"/>
              </a:ext>
            </a:extLst>
          </p:cNvPr>
          <p:cNvPicPr/>
          <p:nvPr/>
        </p:nvPicPr>
        <p:blipFill rotWithShape="1">
          <a:blip r:embed="rId4" cstate="screen">
            <a:alphaModFix amt="30000"/>
            <a:extLst>
              <a:ext uri="{28A0092B-C50C-407E-A947-70E740481C1C}">
                <a14:useLocalDpi xmlns:a14="http://schemas.microsoft.com/office/drawing/2010/main"/>
              </a:ext>
            </a:extLst>
          </a:blip>
          <a:srcRect l="-10793" r="-7014"/>
          <a:stretch/>
        </p:blipFill>
        <p:spPr>
          <a:xfrm>
            <a:off x="5059122" y="2046205"/>
            <a:ext cx="10200997" cy="3668790"/>
          </a:xfrm>
          <a:prstGeom prst="rect">
            <a:avLst/>
          </a:prstGeom>
        </p:spPr>
      </p:pic>
      <p:grpSp>
        <p:nvGrpSpPr>
          <p:cNvPr id="13" name="Group 12">
            <a:extLst>
              <a:ext uri="{FF2B5EF4-FFF2-40B4-BE49-F238E27FC236}">
                <a16:creationId xmlns:a16="http://schemas.microsoft.com/office/drawing/2014/main" id="{0AF9759C-B0CC-2B58-A638-C399DBFBB72D}"/>
              </a:ext>
              <a:ext uri="{C183D7F6-B498-43B3-948B-1728B52AA6E4}">
                <adec:decorative xmlns:adec="http://schemas.microsoft.com/office/drawing/2017/decorative" val="1"/>
              </a:ext>
            </a:extLst>
          </p:cNvPr>
          <p:cNvGrpSpPr/>
          <p:nvPr/>
        </p:nvGrpSpPr>
        <p:grpSpPr>
          <a:xfrm>
            <a:off x="4281875" y="6131227"/>
            <a:ext cx="15131496" cy="3198190"/>
            <a:chOff x="3055739" y="4023515"/>
            <a:chExt cx="9079607" cy="1919065"/>
          </a:xfrm>
        </p:grpSpPr>
        <p:cxnSp>
          <p:nvCxnSpPr>
            <p:cNvPr id="14" name="Straight Connector 13">
              <a:extLst>
                <a:ext uri="{FF2B5EF4-FFF2-40B4-BE49-F238E27FC236}">
                  <a16:creationId xmlns:a16="http://schemas.microsoft.com/office/drawing/2014/main" id="{F51E4E8D-8291-EDE8-AABF-76614FDF375C}"/>
                </a:ext>
              </a:extLst>
            </p:cNvPr>
            <p:cNvCxnSpPr>
              <a:cxnSpLocks/>
            </p:cNvCxnSpPr>
            <p:nvPr/>
          </p:nvCxnSpPr>
          <p:spPr>
            <a:xfrm>
              <a:off x="3055739" y="4142427"/>
              <a:ext cx="0" cy="1800153"/>
            </a:xfrm>
            <a:prstGeom prst="line">
              <a:avLst/>
            </a:prstGeom>
            <a:ln>
              <a:solidFill>
                <a:srgbClr val="E09614"/>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E72AAAEC-279C-C3C6-713E-2BBF379A3D23}"/>
                </a:ext>
              </a:extLst>
            </p:cNvPr>
            <p:cNvSpPr txBox="1"/>
            <p:nvPr/>
          </p:nvSpPr>
          <p:spPr>
            <a:xfrm>
              <a:off x="3259901" y="4025781"/>
              <a:ext cx="2538782" cy="221617"/>
            </a:xfrm>
            <a:prstGeom prst="rect">
              <a:avLst/>
            </a:prstGeom>
            <a:noFill/>
          </p:spPr>
          <p:txBody>
            <a:bodyPr wrap="square" lIns="91440" tIns="45720" rIns="91440" bIns="45720" rtlCol="0" anchor="t">
              <a:spAutoFit/>
            </a:bodyPr>
            <a:lstStyle/>
            <a:p>
              <a:endParaRPr lang="en-US">
                <a:cs typeface="Arial" panose="020B0604020202020204"/>
              </a:endParaRPr>
            </a:p>
          </p:txBody>
        </p:sp>
        <p:cxnSp>
          <p:nvCxnSpPr>
            <p:cNvPr id="17" name="Straight Connector 16">
              <a:extLst>
                <a:ext uri="{FF2B5EF4-FFF2-40B4-BE49-F238E27FC236}">
                  <a16:creationId xmlns:a16="http://schemas.microsoft.com/office/drawing/2014/main" id="{B68E1786-F0DA-EB63-5D59-7D78063DB6DC}"/>
                </a:ext>
              </a:extLst>
            </p:cNvPr>
            <p:cNvCxnSpPr>
              <a:cxnSpLocks/>
            </p:cNvCxnSpPr>
            <p:nvPr/>
          </p:nvCxnSpPr>
          <p:spPr>
            <a:xfrm>
              <a:off x="5943600" y="4126823"/>
              <a:ext cx="0" cy="1815757"/>
            </a:xfrm>
            <a:prstGeom prst="line">
              <a:avLst/>
            </a:prstGeom>
            <a:ln>
              <a:solidFill>
                <a:srgbClr val="E09614"/>
              </a:solidFill>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2C4E1930-C3BE-358C-69A3-6E0221E05AF2}"/>
                </a:ext>
              </a:extLst>
            </p:cNvPr>
            <p:cNvSpPr txBox="1"/>
            <p:nvPr/>
          </p:nvSpPr>
          <p:spPr>
            <a:xfrm>
              <a:off x="6140784" y="4031771"/>
              <a:ext cx="2718867" cy="221617"/>
            </a:xfrm>
            <a:prstGeom prst="rect">
              <a:avLst/>
            </a:prstGeom>
            <a:noFill/>
          </p:spPr>
          <p:txBody>
            <a:bodyPr wrap="square" lIns="91440" tIns="45720" rIns="91440" bIns="45720" rtlCol="0" anchor="t">
              <a:spAutoFit/>
            </a:bodyPr>
            <a:lstStyle/>
            <a:p>
              <a:endParaRPr lang="en-US">
                <a:cs typeface="Arial" panose="020B0604020202020204"/>
              </a:endParaRPr>
            </a:p>
          </p:txBody>
        </p:sp>
        <p:cxnSp>
          <p:nvCxnSpPr>
            <p:cNvPr id="19" name="Straight Connector 18">
              <a:extLst>
                <a:ext uri="{FF2B5EF4-FFF2-40B4-BE49-F238E27FC236}">
                  <a16:creationId xmlns:a16="http://schemas.microsoft.com/office/drawing/2014/main" id="{C20C0153-1FCB-CC76-A794-92240C09B119}"/>
                </a:ext>
              </a:extLst>
            </p:cNvPr>
            <p:cNvCxnSpPr>
              <a:cxnSpLocks/>
            </p:cNvCxnSpPr>
            <p:nvPr/>
          </p:nvCxnSpPr>
          <p:spPr>
            <a:xfrm>
              <a:off x="8932865" y="4103194"/>
              <a:ext cx="0" cy="1812942"/>
            </a:xfrm>
            <a:prstGeom prst="line">
              <a:avLst/>
            </a:prstGeom>
            <a:ln>
              <a:solidFill>
                <a:srgbClr val="E09614"/>
              </a:solidFill>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F1648DF1-046F-07AD-D202-C61B412F0C26}"/>
                </a:ext>
              </a:extLst>
            </p:cNvPr>
            <p:cNvSpPr txBox="1"/>
            <p:nvPr/>
          </p:nvSpPr>
          <p:spPr>
            <a:xfrm>
              <a:off x="9460026" y="4023515"/>
              <a:ext cx="2675320" cy="277021"/>
            </a:xfrm>
            <a:prstGeom prst="rect">
              <a:avLst/>
            </a:prstGeom>
            <a:noFill/>
          </p:spPr>
          <p:txBody>
            <a:bodyPr wrap="square" lIns="91440" tIns="45720" rIns="91440" bIns="45720" rtlCol="0" anchor="t">
              <a:spAutoFit/>
            </a:bodyPr>
            <a:lstStyle/>
            <a:p>
              <a:endParaRPr lang="en-US" sz="2400" b="1">
                <a:cs typeface="Arial"/>
              </a:endParaRPr>
            </a:p>
          </p:txBody>
        </p:sp>
      </p:grpSp>
      <p:sp>
        <p:nvSpPr>
          <p:cNvPr id="2" name="TextBox 1">
            <a:extLst>
              <a:ext uri="{FF2B5EF4-FFF2-40B4-BE49-F238E27FC236}">
                <a16:creationId xmlns:a16="http://schemas.microsoft.com/office/drawing/2014/main" id="{B72DD2FD-2544-C026-1537-600932F892D6}"/>
              </a:ext>
            </a:extLst>
          </p:cNvPr>
          <p:cNvSpPr txBox="1"/>
          <p:nvPr/>
        </p:nvSpPr>
        <p:spPr>
          <a:xfrm>
            <a:off x="474744" y="6138696"/>
            <a:ext cx="384544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hlinkClick r:id="rId5"/>
              </a:rPr>
              <a:t>Ontario Post Secondary Education Standards Final Recommendation Report 2022</a:t>
            </a:r>
            <a:endParaRPr lang="en-US" sz="3200"/>
          </a:p>
        </p:txBody>
      </p:sp>
      <p:sp>
        <p:nvSpPr>
          <p:cNvPr id="4" name="TextBox 3">
            <a:extLst>
              <a:ext uri="{FF2B5EF4-FFF2-40B4-BE49-F238E27FC236}">
                <a16:creationId xmlns:a16="http://schemas.microsoft.com/office/drawing/2014/main" id="{C5A27CC0-FC0E-E176-5529-ABB6D896B93E}"/>
              </a:ext>
            </a:extLst>
          </p:cNvPr>
          <p:cNvSpPr txBox="1"/>
          <p:nvPr/>
        </p:nvSpPr>
        <p:spPr>
          <a:xfrm>
            <a:off x="4898571" y="6407727"/>
            <a:ext cx="39831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hlinkClick r:id="rId6"/>
              </a:rPr>
              <a:t>Enhancing Accessibility in Post Secondary Education Institutions</a:t>
            </a:r>
            <a:r>
              <a:rPr lang="en-US">
                <a:cs typeface="Arial"/>
              </a:rPr>
              <a:t> </a:t>
            </a:r>
            <a:endParaRPr lang="en-US"/>
          </a:p>
        </p:txBody>
      </p:sp>
      <p:sp>
        <p:nvSpPr>
          <p:cNvPr id="5" name="TextBox 4">
            <a:extLst>
              <a:ext uri="{FF2B5EF4-FFF2-40B4-BE49-F238E27FC236}">
                <a16:creationId xmlns:a16="http://schemas.microsoft.com/office/drawing/2014/main" id="{20AD3FE7-67AF-3DDC-522B-3356F505F361}"/>
              </a:ext>
            </a:extLst>
          </p:cNvPr>
          <p:cNvSpPr txBox="1"/>
          <p:nvPr/>
        </p:nvSpPr>
        <p:spPr>
          <a:xfrm>
            <a:off x="9743920" y="6146787"/>
            <a:ext cx="415636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hlinkClick r:id="" action="ppaction://noaction"/>
              </a:rPr>
              <a:t>Assessment of debt load and financial barriers affecting students with disabilities in Canadian Post Education Ontario Report</a:t>
            </a:r>
            <a:endParaRPr lang="en-US" sz="3200"/>
          </a:p>
        </p:txBody>
      </p:sp>
      <p:sp>
        <p:nvSpPr>
          <p:cNvPr id="8" name="TextBox 7">
            <a:extLst>
              <a:ext uri="{FF2B5EF4-FFF2-40B4-BE49-F238E27FC236}">
                <a16:creationId xmlns:a16="http://schemas.microsoft.com/office/drawing/2014/main" id="{BDEDDECF-293A-2BE9-08BF-A3FD2201CEDE}"/>
              </a:ext>
            </a:extLst>
          </p:cNvPr>
          <p:cNvSpPr txBox="1"/>
          <p:nvPr/>
        </p:nvSpPr>
        <p:spPr>
          <a:xfrm>
            <a:off x="14720454" y="6185064"/>
            <a:ext cx="509649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mn-lt"/>
                <a:cs typeface="+mn-lt"/>
                <a:hlinkClick r:id="rId7"/>
              </a:rPr>
              <a:t>The State of Postsecondary Education in Canada 2023</a:t>
            </a:r>
            <a:endParaRPr lang="en-US" sz="3200">
              <a:ea typeface="+mn-lt"/>
              <a:cs typeface="+mn-lt"/>
            </a:endParaRPr>
          </a:p>
          <a:p>
            <a:r>
              <a:rPr lang="en-US" sz="3200">
                <a:cs typeface="Arial"/>
                <a:hlinkClick r:id="rId7"/>
              </a:rPr>
              <a:t>Higher Education Strategy Associates</a:t>
            </a:r>
          </a:p>
        </p:txBody>
      </p:sp>
    </p:spTree>
    <p:extLst>
      <p:ext uri="{BB962C8B-B14F-4D97-AF65-F5344CB8AC3E}">
        <p14:creationId xmlns:p14="http://schemas.microsoft.com/office/powerpoint/2010/main" val="342756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03670379-4E70-372C-05BB-B5F128DB981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8"/>
          <a:stretch/>
        </p:blipFill>
        <p:spPr>
          <a:xfrm>
            <a:off x="382772" y="384723"/>
            <a:ext cx="19563907" cy="8882573"/>
          </a:xfrm>
          <a:prstGeom prst="rect">
            <a:avLst/>
          </a:prstGeom>
          <a:effectLst>
            <a:outerShdw dist="50800" dir="5400000" algn="ctr" rotWithShape="0">
              <a:srgbClr val="000000">
                <a:alpha val="43137"/>
              </a:srgbClr>
            </a:outerShdw>
            <a:softEdge rad="12700"/>
          </a:effectLst>
        </p:spPr>
      </p:pic>
      <p:sp>
        <p:nvSpPr>
          <p:cNvPr id="2" name="Rectangle 1">
            <a:extLst>
              <a:ext uri="{FF2B5EF4-FFF2-40B4-BE49-F238E27FC236}">
                <a16:creationId xmlns:a16="http://schemas.microsoft.com/office/drawing/2014/main" id="{FA0A3B2F-C726-FF33-41B0-4FFD2F769660}"/>
              </a:ext>
              <a:ext uri="{C183D7F6-B498-43B3-948B-1728B52AA6E4}">
                <adec:decorative xmlns:adec="http://schemas.microsoft.com/office/drawing/2017/decorative" val="1"/>
              </a:ext>
            </a:extLst>
          </p:cNvPr>
          <p:cNvSpPr/>
          <p:nvPr/>
        </p:nvSpPr>
        <p:spPr>
          <a:xfrm flipH="1">
            <a:off x="393810" y="394978"/>
            <a:ext cx="19552869" cy="8882573"/>
          </a:xfrm>
          <a:prstGeom prst="rect">
            <a:avLst/>
          </a:prstGeom>
          <a:gradFill flip="none" rotWithShape="1">
            <a:gsLst>
              <a:gs pos="40000">
                <a:schemeClr val="tx1">
                  <a:alpha val="48000"/>
                </a:schemeClr>
              </a:gs>
              <a:gs pos="100000">
                <a:schemeClr val="tx1">
                  <a:alpha val="0"/>
                </a:schemeClr>
              </a:gs>
              <a:gs pos="70000">
                <a:schemeClr val="tx1">
                  <a:alpha val="0"/>
                </a:schemeClr>
              </a:gs>
            </a:gsLst>
            <a:path path="rect">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28" name="Freeform 27">
            <a:extLst>
              <a:ext uri="{FF2B5EF4-FFF2-40B4-BE49-F238E27FC236}">
                <a16:creationId xmlns:a16="http://schemas.microsoft.com/office/drawing/2014/main" id="{1D365D02-CAAA-19ED-5458-D53DB4C8C5B3}"/>
              </a:ext>
              <a:ext uri="{C183D7F6-B498-43B3-948B-1728B52AA6E4}">
                <adec:decorative xmlns:adec="http://schemas.microsoft.com/office/drawing/2017/decorative" val="1"/>
              </a:ext>
            </a:extLst>
          </p:cNvPr>
          <p:cNvSpPr/>
          <p:nvPr/>
        </p:nvSpPr>
        <p:spPr>
          <a:xfrm>
            <a:off x="3833811" y="-1"/>
            <a:ext cx="4394513" cy="9243686"/>
          </a:xfrm>
          <a:custGeom>
            <a:avLst/>
            <a:gdLst>
              <a:gd name="connsiteX0" fmla="*/ 176968 w 4394513"/>
              <a:gd name="connsiteY0" fmla="*/ 0 h 9354722"/>
              <a:gd name="connsiteX1" fmla="*/ 2372287 w 4394513"/>
              <a:gd name="connsiteY1" fmla="*/ 0 h 9354722"/>
              <a:gd name="connsiteX2" fmla="*/ 2538964 w 4394513"/>
              <a:gd name="connsiteY2" fmla="*/ 158912 h 9354722"/>
              <a:gd name="connsiteX3" fmla="*/ 4394513 w 4394513"/>
              <a:gd name="connsiteY3" fmla="*/ 4638668 h 9354722"/>
              <a:gd name="connsiteX4" fmla="*/ 2318944 w 4394513"/>
              <a:gd name="connsiteY4" fmla="*/ 9328193 h 9354722"/>
              <a:gd name="connsiteX5" fmla="*/ 2288318 w 4394513"/>
              <a:gd name="connsiteY5" fmla="*/ 9354722 h 9354722"/>
              <a:gd name="connsiteX6" fmla="*/ 0 w 4394513"/>
              <a:gd name="connsiteY6" fmla="*/ 9354722 h 9354722"/>
              <a:gd name="connsiteX7" fmla="*/ 43612 w 4394513"/>
              <a:gd name="connsiteY7" fmla="*/ 9337548 h 9354722"/>
              <a:gd name="connsiteX8" fmla="*/ 1664831 w 4394513"/>
              <a:gd name="connsiteY8" fmla="*/ 8244291 h 9354722"/>
              <a:gd name="connsiteX9" fmla="*/ 2758088 w 4394513"/>
              <a:gd name="connsiteY9" fmla="*/ 6623072 h 9354722"/>
              <a:gd name="connsiteX10" fmla="*/ 3158356 w 4394513"/>
              <a:gd name="connsiteY10" fmla="*/ 4638668 h 9354722"/>
              <a:gd name="connsiteX11" fmla="*/ 2758088 w 4394513"/>
              <a:gd name="connsiteY11" fmla="*/ 2654265 h 9354722"/>
              <a:gd name="connsiteX12" fmla="*/ 1664831 w 4394513"/>
              <a:gd name="connsiteY12" fmla="*/ 1033045 h 9354722"/>
              <a:gd name="connsiteX13" fmla="*/ 268345 w 4394513"/>
              <a:gd name="connsiteY13" fmla="*/ 41258 h 93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4513" h="9354722">
                <a:moveTo>
                  <a:pt x="176968" y="0"/>
                </a:moveTo>
                <a:lnTo>
                  <a:pt x="2372287" y="0"/>
                </a:lnTo>
                <a:lnTo>
                  <a:pt x="2538964" y="158912"/>
                </a:lnTo>
                <a:cubicBezTo>
                  <a:pt x="3685422" y="1305370"/>
                  <a:pt x="4394513" y="2889197"/>
                  <a:pt x="4394513" y="4638668"/>
                </a:cubicBezTo>
                <a:cubicBezTo>
                  <a:pt x="4394513" y="6497481"/>
                  <a:pt x="3594016" y="8169297"/>
                  <a:pt x="2318944" y="9328193"/>
                </a:cubicBezTo>
                <a:lnTo>
                  <a:pt x="2288318" y="9354722"/>
                </a:lnTo>
                <a:lnTo>
                  <a:pt x="0" y="9354722"/>
                </a:lnTo>
                <a:lnTo>
                  <a:pt x="43612" y="9337548"/>
                </a:lnTo>
                <a:cubicBezTo>
                  <a:pt x="650688" y="9080798"/>
                  <a:pt x="1196080" y="8713041"/>
                  <a:pt x="1664831" y="8244291"/>
                </a:cubicBezTo>
                <a:cubicBezTo>
                  <a:pt x="2133458" y="7775540"/>
                  <a:pt x="2501338" y="7230148"/>
                  <a:pt x="2758088" y="6623072"/>
                </a:cubicBezTo>
                <a:cubicBezTo>
                  <a:pt x="3023738" y="5995227"/>
                  <a:pt x="3158356" y="5327578"/>
                  <a:pt x="3158356" y="4638668"/>
                </a:cubicBezTo>
                <a:cubicBezTo>
                  <a:pt x="3158356" y="3949758"/>
                  <a:pt x="3023615" y="3282110"/>
                  <a:pt x="2758088" y="2654265"/>
                </a:cubicBezTo>
                <a:cubicBezTo>
                  <a:pt x="2501338" y="2047188"/>
                  <a:pt x="2133581" y="1501796"/>
                  <a:pt x="1664831" y="1033045"/>
                </a:cubicBezTo>
                <a:cubicBezTo>
                  <a:pt x="1254674" y="622997"/>
                  <a:pt x="785839" y="290082"/>
                  <a:pt x="268345" y="41258"/>
                </a:cubicBezTo>
                <a:close/>
              </a:path>
            </a:pathLst>
          </a:custGeom>
          <a:solidFill>
            <a:schemeClr val="accent1">
              <a:alpha val="35116"/>
            </a:schemeClr>
          </a:solidFill>
          <a:ln w="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F0F0F"/>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03268DFC-1CC1-0AE2-4B00-EB97398DF1F9}"/>
              </a:ext>
            </a:extLst>
          </p:cNvPr>
          <p:cNvSpPr>
            <a:spLocks noGrp="1"/>
          </p:cNvSpPr>
          <p:nvPr>
            <p:ph type="title" idx="4294967295"/>
          </p:nvPr>
        </p:nvSpPr>
        <p:spPr>
          <a:xfrm>
            <a:off x="864907" y="4052366"/>
            <a:ext cx="5937807" cy="1138951"/>
          </a:xfrm>
          <a:prstGeom prst="rect">
            <a:avLst/>
          </a:prstGeom>
          <a:noFill/>
          <a:ln>
            <a:noFill/>
            <a:prstDash/>
          </a:ln>
          <a:effectLst>
            <a:outerShdw blurRad="12700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1523848" rtl="0" eaLnBrk="1" fontAlgn="auto" latinLnBrk="0" hangingPunct="1">
              <a:lnSpc>
                <a:spcPct val="100000"/>
              </a:lnSpc>
              <a:spcBef>
                <a:spcPts val="16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bg2"/>
                </a:solidFill>
                <a:effectLst/>
                <a:uLnTx/>
                <a:uFillTx/>
                <a:latin typeface="+mn-lt"/>
                <a:ea typeface="+mn-ea"/>
                <a:cs typeface="+mn-cs"/>
              </a:rPr>
              <a:t>Thank You!</a:t>
            </a:r>
          </a:p>
          <a:p>
            <a:pPr marL="0" marR="0" lvl="0" indent="0" algn="l" defTabSz="1523848" rtl="0" eaLnBrk="1" fontAlgn="auto" latinLnBrk="0" hangingPunct="1">
              <a:lnSpc>
                <a:spcPct val="100000"/>
              </a:lnSpc>
              <a:spcBef>
                <a:spcPts val="16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chemeClr val="accent1"/>
              </a:solidFill>
              <a:effectLst/>
              <a:uLnTx/>
              <a:uFillTx/>
              <a:latin typeface="+mn-lt"/>
              <a:ea typeface="+mn-ea"/>
              <a:cs typeface="Arial"/>
            </a:endParaRPr>
          </a:p>
        </p:txBody>
      </p:sp>
    </p:spTree>
    <p:extLst>
      <p:ext uri="{BB962C8B-B14F-4D97-AF65-F5344CB8AC3E}">
        <p14:creationId xmlns:p14="http://schemas.microsoft.com/office/powerpoint/2010/main" val="303376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C3E9EE7-55D0-1C5E-2F04-CD6E62090C5D}"/>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l="-18802"/>
          <a:stretch/>
        </p:blipFill>
        <p:spPr>
          <a:xfrm>
            <a:off x="0" y="0"/>
            <a:ext cx="20318413" cy="9448799"/>
          </a:xfrm>
        </p:spPr>
      </p:pic>
      <p:sp>
        <p:nvSpPr>
          <p:cNvPr id="5" name="Rectangle 4">
            <a:extLst>
              <a:ext uri="{FF2B5EF4-FFF2-40B4-BE49-F238E27FC236}">
                <a16:creationId xmlns:a16="http://schemas.microsoft.com/office/drawing/2014/main" id="{F70B99ED-AD9C-8262-C72A-0B34374C439B}"/>
              </a:ext>
              <a:ext uri="{C183D7F6-B498-43B3-948B-1728B52AA6E4}">
                <adec:decorative xmlns:adec="http://schemas.microsoft.com/office/drawing/2017/decorative" val="1"/>
              </a:ext>
            </a:extLst>
          </p:cNvPr>
          <p:cNvSpPr/>
          <p:nvPr/>
        </p:nvSpPr>
        <p:spPr>
          <a:xfrm>
            <a:off x="0" y="0"/>
            <a:ext cx="6431280" cy="94487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0FA0B61C-399C-DA15-6F61-E1DE2DA97C1E}"/>
              </a:ext>
            </a:extLst>
          </p:cNvPr>
          <p:cNvSpPr>
            <a:spLocks noGrp="1"/>
          </p:cNvSpPr>
          <p:nvPr>
            <p:ph type="title"/>
          </p:nvPr>
        </p:nvSpPr>
        <p:spPr>
          <a:xfrm>
            <a:off x="438151" y="1149774"/>
            <a:ext cx="4980516" cy="1153283"/>
          </a:xfrm>
        </p:spPr>
        <p:txBody>
          <a:bodyPr/>
          <a:lstStyle/>
          <a:p>
            <a:r>
              <a:rPr lang="en-US" dirty="0"/>
              <a:t>Activity</a:t>
            </a:r>
          </a:p>
        </p:txBody>
      </p:sp>
      <p:sp>
        <p:nvSpPr>
          <p:cNvPr id="7" name="TextBox 6">
            <a:extLst>
              <a:ext uri="{FF2B5EF4-FFF2-40B4-BE49-F238E27FC236}">
                <a16:creationId xmlns:a16="http://schemas.microsoft.com/office/drawing/2014/main" id="{8A8E3FB4-FF09-7150-E983-252E28E28FF9}"/>
              </a:ext>
            </a:extLst>
          </p:cNvPr>
          <p:cNvSpPr txBox="1"/>
          <p:nvPr/>
        </p:nvSpPr>
        <p:spPr>
          <a:xfrm>
            <a:off x="438151" y="2698814"/>
            <a:ext cx="6110394" cy="646331"/>
          </a:xfrm>
          <a:prstGeom prst="rect">
            <a:avLst/>
          </a:prstGeom>
          <a:noFill/>
        </p:spPr>
        <p:txBody>
          <a:bodyPr wrap="square" rtlCol="0">
            <a:spAutoFit/>
          </a:bodyPr>
          <a:lstStyle/>
          <a:p>
            <a:r>
              <a:rPr lang="en-US" sz="3600" dirty="0">
                <a:solidFill>
                  <a:schemeClr val="bg2"/>
                </a:solidFill>
              </a:rPr>
              <a:t>Where is your home base?</a:t>
            </a:r>
          </a:p>
        </p:txBody>
      </p:sp>
    </p:spTree>
    <p:extLst>
      <p:ext uri="{BB962C8B-B14F-4D97-AF65-F5344CB8AC3E}">
        <p14:creationId xmlns:p14="http://schemas.microsoft.com/office/powerpoint/2010/main" val="1196789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078B380-D842-1625-997F-7EAE004B3EBF}"/>
              </a:ext>
            </a:extLst>
          </p:cNvPr>
          <p:cNvSpPr txBox="1">
            <a:spLocks noGrp="1"/>
          </p:cNvSpPr>
          <p:nvPr>
            <p:ph type="title" idx="4294967295"/>
          </p:nvPr>
        </p:nvSpPr>
        <p:spPr>
          <a:xfrm>
            <a:off x="438151" y="1287817"/>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0" normalizeH="0" baseline="0" noProof="0" dirty="0" err="1">
                <a:ln>
                  <a:noFill/>
                </a:ln>
                <a:solidFill>
                  <a:schemeClr val="accent1"/>
                </a:solidFill>
                <a:effectLst/>
                <a:uLnTx/>
                <a:uFillTx/>
                <a:latin typeface="+mj-lt"/>
                <a:ea typeface="+mj-ea"/>
                <a:cs typeface="+mj-cs"/>
              </a:rPr>
              <a:t>Menti</a:t>
            </a:r>
            <a:endParaRPr kumimoji="0" lang="en-CA" sz="4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06553"/>
            <a:ext cx="7722438" cy="5914763"/>
          </a:xfrm>
        </p:spPr>
        <p:txBody>
          <a:bodyPr lIns="91440" tIns="45720" rIns="91440" bIns="45720" anchor="t"/>
          <a:lstStyle/>
          <a:p>
            <a:pPr>
              <a:lnSpc>
                <a:spcPct val="90000"/>
              </a:lnSpc>
              <a:spcAft>
                <a:spcPts val="800"/>
              </a:spcAft>
            </a:pPr>
            <a:r>
              <a:rPr lang="en-US" sz="3200" dirty="0">
                <a:solidFill>
                  <a:srgbClr val="5E6A71"/>
                </a:solidFill>
                <a:latin typeface="Arial"/>
                <a:cs typeface="Arial"/>
              </a:rPr>
              <a:t>What do you think is the percentage of students who identify with a disability who are enrolled in University?</a:t>
            </a:r>
            <a:endParaRPr lang="en-US" sz="3200" dirty="0">
              <a:solidFill>
                <a:srgbClr val="5E6A71"/>
              </a:solidFill>
              <a:cs typeface="Arial" panose="020B0604020202020204"/>
            </a:endParaRPr>
          </a:p>
          <a:p>
            <a:pPr marL="457200" indent="-457200">
              <a:lnSpc>
                <a:spcPct val="90000"/>
              </a:lnSpc>
              <a:spcAft>
                <a:spcPts val="800"/>
              </a:spcAft>
              <a:buChar char="•"/>
            </a:pPr>
            <a:r>
              <a:rPr lang="en-US" sz="3200" dirty="0">
                <a:solidFill>
                  <a:srgbClr val="5E6A71"/>
                </a:solidFill>
                <a:latin typeface="Arial"/>
                <a:cs typeface="Arial"/>
              </a:rPr>
              <a:t>a) 5%</a:t>
            </a:r>
          </a:p>
          <a:p>
            <a:pPr marL="457200" indent="-457200">
              <a:lnSpc>
                <a:spcPct val="90000"/>
              </a:lnSpc>
              <a:spcAft>
                <a:spcPts val="800"/>
              </a:spcAft>
              <a:buChar char="•"/>
            </a:pPr>
            <a:r>
              <a:rPr lang="en-US" sz="3200" dirty="0">
                <a:solidFill>
                  <a:srgbClr val="5E6A71"/>
                </a:solidFill>
                <a:latin typeface="Arial"/>
                <a:cs typeface="Arial"/>
              </a:rPr>
              <a:t>b) 15%</a:t>
            </a:r>
          </a:p>
          <a:p>
            <a:pPr marL="457200" indent="-457200">
              <a:lnSpc>
                <a:spcPct val="90000"/>
              </a:lnSpc>
              <a:spcAft>
                <a:spcPts val="800"/>
              </a:spcAft>
              <a:buChar char="•"/>
            </a:pPr>
            <a:r>
              <a:rPr lang="en-US" sz="3200" dirty="0">
                <a:solidFill>
                  <a:srgbClr val="5E6A71"/>
                </a:solidFill>
                <a:latin typeface="Arial"/>
                <a:cs typeface="Arial"/>
              </a:rPr>
              <a:t>c) 30%</a:t>
            </a:r>
          </a:p>
          <a:p>
            <a:pPr marL="457200" indent="-457200">
              <a:lnSpc>
                <a:spcPct val="90000"/>
              </a:lnSpc>
              <a:spcAft>
                <a:spcPts val="800"/>
              </a:spcAft>
              <a:buChar char="•"/>
            </a:pPr>
            <a:r>
              <a:rPr lang="en-US" sz="3200" dirty="0">
                <a:solidFill>
                  <a:srgbClr val="5E6A71"/>
                </a:solidFill>
                <a:latin typeface="Arial"/>
                <a:cs typeface="Arial"/>
              </a:rPr>
              <a:t>d) 45%</a:t>
            </a:r>
          </a:p>
        </p:txBody>
      </p:sp>
      <p:pic>
        <p:nvPicPr>
          <p:cNvPr id="10" name="Picture Placeholder 9">
            <a:extLst>
              <a:ext uri="{FF2B5EF4-FFF2-40B4-BE49-F238E27FC236}">
                <a16:creationId xmlns:a16="http://schemas.microsoft.com/office/drawing/2014/main" id="{B0619280-5CF2-7D19-1567-0198EF5C767B}"/>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60443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E0B7-5095-42BC-95D2-DA9EA82AC356}"/>
              </a:ext>
            </a:extLst>
          </p:cNvPr>
          <p:cNvSpPr>
            <a:spLocks noGrp="1"/>
          </p:cNvSpPr>
          <p:nvPr>
            <p:ph type="title"/>
          </p:nvPr>
        </p:nvSpPr>
        <p:spPr>
          <a:xfrm>
            <a:off x="12216863" y="1160537"/>
            <a:ext cx="7202514" cy="1471735"/>
          </a:xfrm>
        </p:spPr>
        <p:txBody>
          <a:bodyPr/>
          <a:lstStyle/>
          <a:p>
            <a:r>
              <a:rPr lang="en-US" dirty="0"/>
              <a:t>Enrollment of Students with Disabilities</a:t>
            </a:r>
            <a:endParaRPr lang="en-CA" dirty="0"/>
          </a:p>
        </p:txBody>
      </p:sp>
      <p:sp>
        <p:nvSpPr>
          <p:cNvPr id="3" name="Text Placeholder 2">
            <a:extLst>
              <a:ext uri="{FF2B5EF4-FFF2-40B4-BE49-F238E27FC236}">
                <a16:creationId xmlns:a16="http://schemas.microsoft.com/office/drawing/2014/main" id="{838D5E35-0D46-441E-A4F1-DEB01C9D8240}"/>
              </a:ext>
            </a:extLst>
          </p:cNvPr>
          <p:cNvSpPr>
            <a:spLocks noGrp="1"/>
          </p:cNvSpPr>
          <p:nvPr>
            <p:ph type="body" sz="quarter" idx="12"/>
          </p:nvPr>
        </p:nvSpPr>
        <p:spPr/>
        <p:txBody>
          <a:bodyPr/>
          <a:lstStyle/>
          <a:p>
            <a:pPr>
              <a:lnSpc>
                <a:spcPct val="90000"/>
              </a:lnSpc>
              <a:spcAft>
                <a:spcPts val="800"/>
              </a:spcAft>
            </a:pPr>
            <a:r>
              <a:rPr lang="en-US" sz="3200" dirty="0">
                <a:latin typeface="Arial"/>
                <a:cs typeface="Arial"/>
              </a:rPr>
              <a:t>According to the </a:t>
            </a:r>
            <a:r>
              <a:rPr lang="en-US" sz="3200" dirty="0">
                <a:latin typeface="Arial"/>
                <a:cs typeface="Arial"/>
                <a:hlinkClick r:id="rId3">
                  <a:extLst>
                    <a:ext uri="{A12FA001-AC4F-418D-AE19-62706E023703}">
                      <ahyp:hlinkClr xmlns:ahyp="http://schemas.microsoft.com/office/drawing/2018/hyperlinkcolor" val="tx"/>
                    </a:ext>
                  </a:extLst>
                </a:hlinkClick>
              </a:rPr>
              <a:t>Higher Education Strategy Associates in The State of Postsecondary Education in Canada 2023</a:t>
            </a:r>
            <a:r>
              <a:rPr lang="en-US" sz="3200" dirty="0">
                <a:latin typeface="Arial"/>
                <a:cs typeface="Arial"/>
              </a:rPr>
              <a:t> report, enrollment in post-secondary education for students identifying with a disability has risen to 31% of the population across Canada in 2022.</a:t>
            </a:r>
          </a:p>
          <a:p>
            <a:endParaRPr lang="en-CA" dirty="0"/>
          </a:p>
        </p:txBody>
      </p:sp>
      <p:pic>
        <p:nvPicPr>
          <p:cNvPr id="6" name="Content Placeholder 5" descr="Bar graph depicting the increase in students reporting a disability from 2001 until 2022. In 2001, the percentages are at 5 percent, with a spike first occurring in 2016 at 22 percent. In 2022, students reporting a disability were at 31%.">
            <a:extLst>
              <a:ext uri="{FF2B5EF4-FFF2-40B4-BE49-F238E27FC236}">
                <a16:creationId xmlns:a16="http://schemas.microsoft.com/office/drawing/2014/main" id="{1BD46652-5BCB-EF1C-E5B1-24A31F0E8FFF}"/>
              </a:ext>
            </a:extLst>
          </p:cNvPr>
          <p:cNvPicPr>
            <a:picLocks noGrp="1" noChangeAspect="1"/>
          </p:cNvPicPr>
          <p:nvPr>
            <p:ph type="pic" sz="quarter" idx="15"/>
          </p:nvPr>
        </p:nvPicPr>
        <p:blipFill rotWithShape="1">
          <a:blip r:embed="rId4"/>
          <a:srcRect l="2149" t="1957" r="14128" b="4649"/>
          <a:stretch/>
        </p:blipFill>
        <p:spPr>
          <a:xfrm>
            <a:off x="245532" y="1594483"/>
            <a:ext cx="11311467" cy="6414984"/>
          </a:xfrm>
          <a:prstGeom prst="rect">
            <a:avLst/>
          </a:prstGeom>
        </p:spPr>
      </p:pic>
    </p:spTree>
    <p:extLst>
      <p:ext uri="{BB962C8B-B14F-4D97-AF65-F5344CB8AC3E}">
        <p14:creationId xmlns:p14="http://schemas.microsoft.com/office/powerpoint/2010/main" val="40088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493C8F6-CDC2-52C1-8FAE-00FD6801A0CF}"/>
              </a:ext>
            </a:extLst>
          </p:cNvPr>
          <p:cNvSpPr txBox="1">
            <a:spLocks noGrp="1"/>
          </p:cNvSpPr>
          <p:nvPr>
            <p:ph type="title" idx="4294967295"/>
          </p:nvPr>
        </p:nvSpPr>
        <p:spPr>
          <a:xfrm>
            <a:off x="438151" y="1237128"/>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j-ea"/>
                <a:cs typeface="+mj-cs"/>
              </a:rPr>
              <a:t>What is Student Accessibility Services?</a:t>
            </a:r>
            <a:endParaRPr kumimoji="0" lang="en-CA" sz="4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75565"/>
            <a:ext cx="7877713" cy="5914763"/>
          </a:xfrm>
        </p:spPr>
        <p:txBody>
          <a:bodyPr lIns="91440" tIns="45720" rIns="91440" bIns="45720" anchor="t"/>
          <a:lstStyle/>
          <a:p>
            <a:pPr marL="457200" indent="-457200">
              <a:lnSpc>
                <a:spcPct val="90000"/>
              </a:lnSpc>
              <a:buFont typeface="Arial" panose="020B0604020202020204" pitchFamily="34" charset="0"/>
              <a:buChar char="•"/>
            </a:pPr>
            <a:r>
              <a:rPr lang="en-CA" sz="3200" dirty="0">
                <a:solidFill>
                  <a:srgbClr val="5E6A71"/>
                </a:solidFill>
                <a:latin typeface="Arial"/>
                <a:cs typeface="Arial"/>
              </a:rPr>
              <a:t>At Student Accessibility Services (SAS), we provide individualize accessibility services for students with disabilities.</a:t>
            </a:r>
            <a:endParaRPr lang="en-CA" sz="3200" dirty="0">
              <a:solidFill>
                <a:srgbClr val="5E6A71"/>
              </a:solidFill>
              <a:latin typeface="Arial" panose="020B0604020202020204" pitchFamily="34" charset="0"/>
              <a:cs typeface="Arial" panose="020B0604020202020204" pitchFamily="34" charset="0"/>
            </a:endParaRPr>
          </a:p>
          <a:p>
            <a:pPr marL="457200" indent="-457200">
              <a:lnSpc>
                <a:spcPct val="90000"/>
              </a:lnSpc>
              <a:buFont typeface="Arial" panose="020B0604020202020204" pitchFamily="34" charset="0"/>
              <a:buChar char="•"/>
            </a:pPr>
            <a:r>
              <a:rPr lang="en-CA" sz="3200" dirty="0">
                <a:solidFill>
                  <a:srgbClr val="5E6A71"/>
                </a:solidFill>
                <a:latin typeface="Arial" panose="020B0604020202020204" pitchFamily="34" charset="0"/>
                <a:cs typeface="Arial" panose="020B0604020202020204" pitchFamily="34" charset="0"/>
              </a:rPr>
              <a:t>This includes:</a:t>
            </a:r>
          </a:p>
          <a:p>
            <a:pPr marL="1599565" lvl="1" indent="-457200"/>
            <a:r>
              <a:rPr lang="en-CA" sz="3000" dirty="0">
                <a:solidFill>
                  <a:srgbClr val="5E6A71"/>
                </a:solidFill>
                <a:latin typeface="Arial" panose="020B0604020202020204" pitchFamily="34" charset="0"/>
                <a:cs typeface="Arial" panose="020B0604020202020204" pitchFamily="34" charset="0"/>
              </a:rPr>
              <a:t>Academic accommodations</a:t>
            </a:r>
          </a:p>
          <a:p>
            <a:pPr marL="1599565" lvl="1" indent="-457200"/>
            <a:r>
              <a:rPr lang="en-CA" sz="3000" dirty="0">
                <a:solidFill>
                  <a:srgbClr val="5E6A71"/>
                </a:solidFill>
                <a:latin typeface="Arial" panose="020B0604020202020204" pitchFamily="34" charset="0"/>
                <a:cs typeface="Arial" panose="020B0604020202020204" pitchFamily="34" charset="0"/>
              </a:rPr>
              <a:t>Transition programming</a:t>
            </a:r>
          </a:p>
          <a:p>
            <a:pPr marL="1599565" lvl="1" indent="-457200"/>
            <a:r>
              <a:rPr lang="en-CA" sz="3000" dirty="0">
                <a:solidFill>
                  <a:srgbClr val="5E6A71"/>
                </a:solidFill>
                <a:latin typeface="Arial" panose="020B0604020202020204" pitchFamily="34" charset="0"/>
                <a:cs typeface="Arial" panose="020B0604020202020204" pitchFamily="34" charset="0"/>
              </a:rPr>
              <a:t>Accessible testing centre</a:t>
            </a:r>
          </a:p>
          <a:p>
            <a:pPr marL="1599565" lvl="1" indent="-457200"/>
            <a:r>
              <a:rPr lang="en-CA" sz="3000" dirty="0">
                <a:solidFill>
                  <a:srgbClr val="5E6A71"/>
                </a:solidFill>
                <a:latin typeface="Arial" panose="020B0604020202020204" pitchFamily="34" charset="0"/>
                <a:cs typeface="Arial" panose="020B0604020202020204" pitchFamily="34" charset="0"/>
              </a:rPr>
              <a:t>Assistive technology and learning strategies</a:t>
            </a:r>
          </a:p>
        </p:txBody>
      </p:sp>
      <p:pic>
        <p:nvPicPr>
          <p:cNvPr id="10" name="Picture Placeholder 9">
            <a:extLst>
              <a:ext uri="{FF2B5EF4-FFF2-40B4-BE49-F238E27FC236}">
                <a16:creationId xmlns:a16="http://schemas.microsoft.com/office/drawing/2014/main" id="{B0619280-5CF2-7D19-1567-0198EF5C767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8570563" y="0"/>
            <a:ext cx="11747850" cy="9448800"/>
          </a:xfrm>
        </p:spPr>
      </p:pic>
      <p:sp>
        <p:nvSpPr>
          <p:cNvPr id="2" name="Freeform 27">
            <a:extLst>
              <a:ext uri="{FF2B5EF4-FFF2-40B4-BE49-F238E27FC236}">
                <a16:creationId xmlns:a16="http://schemas.microsoft.com/office/drawing/2014/main" id="{AB47C7B9-2DB2-C91B-8C97-3AC1CA4CF273}"/>
              </a:ext>
              <a:ext uri="{C183D7F6-B498-43B3-948B-1728B52AA6E4}">
                <adec:decorative xmlns:adec="http://schemas.microsoft.com/office/drawing/2017/decorative" val="1"/>
              </a:ext>
            </a:extLst>
          </p:cNvPr>
          <p:cNvSpPr/>
          <p:nvPr/>
        </p:nvSpPr>
        <p:spPr>
          <a:xfrm>
            <a:off x="8580042" y="0"/>
            <a:ext cx="10872743" cy="9448800"/>
          </a:xfrm>
          <a:custGeom>
            <a:avLst/>
            <a:gdLst>
              <a:gd name="connsiteX0" fmla="*/ 5436372 w 10872743"/>
              <a:gd name="connsiteY0" fmla="*/ 402731 h 9478897"/>
              <a:gd name="connsiteX1" fmla="*/ 3733541 w 10872743"/>
              <a:gd name="connsiteY1" fmla="*/ 746204 h 9478897"/>
              <a:gd name="connsiteX2" fmla="*/ 2342360 w 10872743"/>
              <a:gd name="connsiteY2" fmla="*/ 1684336 h 9478897"/>
              <a:gd name="connsiteX3" fmla="*/ 1404228 w 10872743"/>
              <a:gd name="connsiteY3" fmla="*/ 3075518 h 9478897"/>
              <a:gd name="connsiteX4" fmla="*/ 1060755 w 10872743"/>
              <a:gd name="connsiteY4" fmla="*/ 4778348 h 9478897"/>
              <a:gd name="connsiteX5" fmla="*/ 1404228 w 10872743"/>
              <a:gd name="connsiteY5" fmla="*/ 6481179 h 9478897"/>
              <a:gd name="connsiteX6" fmla="*/ 2342360 w 10872743"/>
              <a:gd name="connsiteY6" fmla="*/ 7872359 h 9478897"/>
              <a:gd name="connsiteX7" fmla="*/ 3733541 w 10872743"/>
              <a:gd name="connsiteY7" fmla="*/ 8810491 h 9478897"/>
              <a:gd name="connsiteX8" fmla="*/ 5436372 w 10872743"/>
              <a:gd name="connsiteY8" fmla="*/ 9153964 h 9478897"/>
              <a:gd name="connsiteX9" fmla="*/ 7139203 w 10872743"/>
              <a:gd name="connsiteY9" fmla="*/ 8810491 h 9478897"/>
              <a:gd name="connsiteX10" fmla="*/ 8530383 w 10872743"/>
              <a:gd name="connsiteY10" fmla="*/ 7872359 h 9478897"/>
              <a:gd name="connsiteX11" fmla="*/ 9468515 w 10872743"/>
              <a:gd name="connsiteY11" fmla="*/ 6481179 h 9478897"/>
              <a:gd name="connsiteX12" fmla="*/ 9811989 w 10872743"/>
              <a:gd name="connsiteY12" fmla="*/ 4778348 h 9478897"/>
              <a:gd name="connsiteX13" fmla="*/ 9468515 w 10872743"/>
              <a:gd name="connsiteY13" fmla="*/ 3075518 h 9478897"/>
              <a:gd name="connsiteX14" fmla="*/ 8530383 w 10872743"/>
              <a:gd name="connsiteY14" fmla="*/ 1684336 h 9478897"/>
              <a:gd name="connsiteX15" fmla="*/ 7139203 w 10872743"/>
              <a:gd name="connsiteY15" fmla="*/ 746204 h 9478897"/>
              <a:gd name="connsiteX16" fmla="*/ 5436372 w 10872743"/>
              <a:gd name="connsiteY16" fmla="*/ 402731 h 9478897"/>
              <a:gd name="connsiteX17" fmla="*/ 2841765 w 10872743"/>
              <a:gd name="connsiteY17" fmla="*/ 0 h 9478897"/>
              <a:gd name="connsiteX18" fmla="*/ 8030979 w 10872743"/>
              <a:gd name="connsiteY18" fmla="*/ 0 h 9478897"/>
              <a:gd name="connsiteX19" fmla="*/ 8255347 w 10872743"/>
              <a:gd name="connsiteY19" fmla="*/ 129008 h 9478897"/>
              <a:gd name="connsiteX20" fmla="*/ 10872743 w 10872743"/>
              <a:gd name="connsiteY20" fmla="*/ 4778348 h 9478897"/>
              <a:gd name="connsiteX21" fmla="*/ 8255347 w 10872743"/>
              <a:gd name="connsiteY21" fmla="*/ 9427687 h 9478897"/>
              <a:gd name="connsiteX22" fmla="*/ 8166283 w 10872743"/>
              <a:gd name="connsiteY22" fmla="*/ 9478897 h 9478897"/>
              <a:gd name="connsiteX23" fmla="*/ 2706460 w 10872743"/>
              <a:gd name="connsiteY23" fmla="*/ 9478897 h 9478897"/>
              <a:gd name="connsiteX24" fmla="*/ 2617397 w 10872743"/>
              <a:gd name="connsiteY24" fmla="*/ 9427687 h 9478897"/>
              <a:gd name="connsiteX25" fmla="*/ 0 w 10872743"/>
              <a:gd name="connsiteY25" fmla="*/ 4778348 h 9478897"/>
              <a:gd name="connsiteX26" fmla="*/ 2617397 w 10872743"/>
              <a:gd name="connsiteY26" fmla="*/ 129008 h 94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872743" h="9478897">
                <a:moveTo>
                  <a:pt x="5436372" y="402731"/>
                </a:moveTo>
                <a:cubicBezTo>
                  <a:pt x="4845213" y="402731"/>
                  <a:pt x="4272299" y="518354"/>
                  <a:pt x="3733541" y="746204"/>
                </a:cubicBezTo>
                <a:cubicBezTo>
                  <a:pt x="3212604" y="966523"/>
                  <a:pt x="2744599" y="1282098"/>
                  <a:pt x="2342360" y="1684336"/>
                </a:cubicBezTo>
                <a:cubicBezTo>
                  <a:pt x="1940227" y="2086575"/>
                  <a:pt x="1624547" y="2554581"/>
                  <a:pt x="1404228" y="3075518"/>
                </a:cubicBezTo>
                <a:cubicBezTo>
                  <a:pt x="1176272" y="3614275"/>
                  <a:pt x="1060755" y="4187189"/>
                  <a:pt x="1060755" y="4778348"/>
                </a:cubicBezTo>
                <a:cubicBezTo>
                  <a:pt x="1060755" y="5369507"/>
                  <a:pt x="1176377" y="5942421"/>
                  <a:pt x="1404228" y="6481179"/>
                </a:cubicBezTo>
                <a:cubicBezTo>
                  <a:pt x="1624547" y="7002116"/>
                  <a:pt x="1940122" y="7470121"/>
                  <a:pt x="2342360" y="7872359"/>
                </a:cubicBezTo>
                <a:cubicBezTo>
                  <a:pt x="2744599" y="8274492"/>
                  <a:pt x="3212604" y="8590171"/>
                  <a:pt x="3733541" y="8810491"/>
                </a:cubicBezTo>
                <a:cubicBezTo>
                  <a:pt x="4272299" y="9038447"/>
                  <a:pt x="4845213" y="9153964"/>
                  <a:pt x="5436372" y="9153964"/>
                </a:cubicBezTo>
                <a:cubicBezTo>
                  <a:pt x="6027531" y="9153964"/>
                  <a:pt x="6600445" y="9038341"/>
                  <a:pt x="7139203" y="8810491"/>
                </a:cubicBezTo>
                <a:cubicBezTo>
                  <a:pt x="7660140" y="8590171"/>
                  <a:pt x="8128145" y="8274597"/>
                  <a:pt x="8530383" y="7872359"/>
                </a:cubicBezTo>
                <a:cubicBezTo>
                  <a:pt x="8932517" y="7470121"/>
                  <a:pt x="9248195" y="7002116"/>
                  <a:pt x="9468515" y="6481179"/>
                </a:cubicBezTo>
                <a:cubicBezTo>
                  <a:pt x="9696471" y="5942421"/>
                  <a:pt x="9811989" y="5369507"/>
                  <a:pt x="9811989" y="4778348"/>
                </a:cubicBezTo>
                <a:cubicBezTo>
                  <a:pt x="9811989" y="4187189"/>
                  <a:pt x="9696365" y="3614275"/>
                  <a:pt x="9468515" y="3075518"/>
                </a:cubicBezTo>
                <a:cubicBezTo>
                  <a:pt x="9248195" y="2554581"/>
                  <a:pt x="8932621" y="2086575"/>
                  <a:pt x="8530383" y="1684336"/>
                </a:cubicBezTo>
                <a:cubicBezTo>
                  <a:pt x="8128145" y="1282204"/>
                  <a:pt x="7660140" y="966523"/>
                  <a:pt x="7139203" y="746204"/>
                </a:cubicBezTo>
                <a:cubicBezTo>
                  <a:pt x="6600445" y="518248"/>
                  <a:pt x="6027531" y="402731"/>
                  <a:pt x="5436372" y="402731"/>
                </a:cubicBezTo>
                <a:close/>
                <a:moveTo>
                  <a:pt x="2841765" y="0"/>
                </a:moveTo>
                <a:lnTo>
                  <a:pt x="8030979" y="0"/>
                </a:lnTo>
                <a:lnTo>
                  <a:pt x="8255347" y="129008"/>
                </a:lnTo>
                <a:cubicBezTo>
                  <a:pt x="9824549" y="1082469"/>
                  <a:pt x="10872743" y="2807978"/>
                  <a:pt x="10872743" y="4778348"/>
                </a:cubicBezTo>
                <a:cubicBezTo>
                  <a:pt x="10872743" y="6748717"/>
                  <a:pt x="9824549" y="8474226"/>
                  <a:pt x="8255347" y="9427687"/>
                </a:cubicBezTo>
                <a:lnTo>
                  <a:pt x="8166283" y="9478897"/>
                </a:lnTo>
                <a:lnTo>
                  <a:pt x="2706460" y="9478897"/>
                </a:lnTo>
                <a:lnTo>
                  <a:pt x="2617397" y="9427687"/>
                </a:lnTo>
                <a:cubicBezTo>
                  <a:pt x="1048195" y="8474226"/>
                  <a:pt x="0" y="6748717"/>
                  <a:pt x="0" y="4778348"/>
                </a:cubicBezTo>
                <a:cubicBezTo>
                  <a:pt x="0" y="2807978"/>
                  <a:pt x="1048195" y="1082469"/>
                  <a:pt x="2617397" y="129008"/>
                </a:cubicBezTo>
                <a:close/>
              </a:path>
            </a:pathLst>
          </a:custGeom>
          <a:solidFill>
            <a:srgbClr val="79003C">
              <a:alpha val="34902"/>
            </a:srgbClr>
          </a:solidFill>
          <a:ln w="0" cap="flat">
            <a:noFill/>
            <a:prstDash val="solid"/>
            <a:miter/>
          </a:ln>
        </p:spPr>
        <p:txBody>
          <a:bodyPr rtlCol="0" anchor="ctr"/>
          <a:lstStyle/>
          <a:p>
            <a:endParaRPr lang="en-US"/>
          </a:p>
        </p:txBody>
      </p:sp>
    </p:spTree>
    <p:extLst>
      <p:ext uri="{BB962C8B-B14F-4D97-AF65-F5344CB8AC3E}">
        <p14:creationId xmlns:p14="http://schemas.microsoft.com/office/powerpoint/2010/main" val="383615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CF9094C8-8107-FAEC-E5E4-534FB65E132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3546"/>
          <a:stretch/>
        </p:blipFill>
        <p:spPr>
          <a:xfrm>
            <a:off x="8580042" y="0"/>
            <a:ext cx="11738371" cy="9448800"/>
          </a:xfrm>
          <a:prstGeom prst="rect">
            <a:avLst/>
          </a:prstGeom>
          <a:effectLst>
            <a:outerShdw dist="50800" dir="5400000" algn="ctr" rotWithShape="0">
              <a:srgbClr val="000000">
                <a:alpha val="43137"/>
              </a:srgbClr>
            </a:outerShdw>
            <a:softEdge rad="12700"/>
          </a:effectLst>
        </p:spPr>
      </p:pic>
      <p:sp>
        <p:nvSpPr>
          <p:cNvPr id="7" name="Title 2">
            <a:extLst>
              <a:ext uri="{FF2B5EF4-FFF2-40B4-BE49-F238E27FC236}">
                <a16:creationId xmlns:a16="http://schemas.microsoft.com/office/drawing/2014/main" id="{7493C8F6-CDC2-52C1-8FAE-00FD6801A0CF}"/>
              </a:ext>
            </a:extLst>
          </p:cNvPr>
          <p:cNvSpPr txBox="1">
            <a:spLocks noGrp="1"/>
          </p:cNvSpPr>
          <p:nvPr>
            <p:ph type="title" idx="4294967295"/>
          </p:nvPr>
        </p:nvSpPr>
        <p:spPr>
          <a:xfrm>
            <a:off x="438151" y="1237128"/>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j-ea"/>
                <a:cs typeface="+mj-cs"/>
              </a:rPr>
              <a:t>What is Student Accessibility Services?</a:t>
            </a:r>
            <a:endParaRPr kumimoji="0" lang="en-CA" sz="4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75565"/>
            <a:ext cx="7877713" cy="5914763"/>
          </a:xfrm>
        </p:spPr>
        <p:txBody>
          <a:bodyPr lIns="91440" tIns="45720" rIns="91440" bIns="45720" anchor="t"/>
          <a:lstStyle/>
          <a:p>
            <a:pPr marL="457200" indent="-457200">
              <a:lnSpc>
                <a:spcPct val="90000"/>
              </a:lnSpc>
              <a:buFont typeface="Arial" panose="020B0604020202020204" pitchFamily="34" charset="0"/>
              <a:buChar char="•"/>
            </a:pPr>
            <a:r>
              <a:rPr lang="en-US" sz="3200" dirty="0">
                <a:solidFill>
                  <a:srgbClr val="5E6A71"/>
                </a:solidFill>
                <a:latin typeface="Arial"/>
                <a:cs typeface="Arial"/>
              </a:rPr>
              <a:t>Accommodation decisions meet the OHRC principles-using an individualized approach to accommodations that removes/mitigates disability barriers, to allow for full integration and participation in the university community, while maintaining and respecting the dignity of the student with the disability</a:t>
            </a:r>
            <a:endParaRPr lang="en-CA" sz="3200" dirty="0">
              <a:solidFill>
                <a:srgbClr val="5E6A71"/>
              </a:solidFill>
              <a:latin typeface="Arial"/>
              <a:cs typeface="Arial"/>
            </a:endParaRPr>
          </a:p>
        </p:txBody>
      </p:sp>
    </p:spTree>
    <p:extLst>
      <p:ext uri="{BB962C8B-B14F-4D97-AF65-F5344CB8AC3E}">
        <p14:creationId xmlns:p14="http://schemas.microsoft.com/office/powerpoint/2010/main" val="276568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9">
            <a:extLst>
              <a:ext uri="{FF2B5EF4-FFF2-40B4-BE49-F238E27FC236}">
                <a16:creationId xmlns:a16="http://schemas.microsoft.com/office/drawing/2014/main" id="{2DF8DD53-7609-279D-7DB3-E13249238FD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8057" b="8057"/>
          <a:stretch/>
        </p:blipFill>
        <p:spPr>
          <a:xfrm>
            <a:off x="8570563" y="0"/>
            <a:ext cx="11747850" cy="9448800"/>
          </a:xfrm>
          <a:prstGeom prst="rect">
            <a:avLst/>
          </a:prstGeom>
        </p:spPr>
      </p:pic>
      <p:sp>
        <p:nvSpPr>
          <p:cNvPr id="7" name="Title 2">
            <a:extLst>
              <a:ext uri="{FF2B5EF4-FFF2-40B4-BE49-F238E27FC236}">
                <a16:creationId xmlns:a16="http://schemas.microsoft.com/office/drawing/2014/main" id="{7493C8F6-CDC2-52C1-8FAE-00FD6801A0CF}"/>
              </a:ext>
            </a:extLst>
          </p:cNvPr>
          <p:cNvSpPr txBox="1">
            <a:spLocks noGrp="1"/>
          </p:cNvSpPr>
          <p:nvPr>
            <p:ph type="title" idx="4294967295"/>
          </p:nvPr>
        </p:nvSpPr>
        <p:spPr>
          <a:xfrm>
            <a:off x="438151" y="875623"/>
            <a:ext cx="7202514" cy="693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523848" rtl="0" eaLnBrk="1" latinLnBrk="0" hangingPunct="1">
              <a:lnSpc>
                <a:spcPct val="90000"/>
              </a:lnSpc>
              <a:spcBef>
                <a:spcPct val="0"/>
              </a:spcBef>
              <a:buNone/>
              <a:defRPr sz="4800" b="1" kern="1200">
                <a:solidFill>
                  <a:schemeClr val="accent1"/>
                </a:solidFill>
                <a:latin typeface="+mj-lt"/>
                <a:ea typeface="+mj-ea"/>
                <a:cs typeface="+mj-cs"/>
              </a:defRPr>
            </a:lvl1pPr>
          </a:lstStyle>
          <a:p>
            <a:pPr marL="0" marR="0" lvl="0" indent="0" algn="l" defTabSz="152384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j-ea"/>
                <a:cs typeface="+mj-cs"/>
              </a:rPr>
              <a:t>Who does Student Accessibility Services support?</a:t>
            </a:r>
            <a:endParaRPr kumimoji="0" lang="en-CA" sz="4800" b="1" i="0" u="none" strike="noStrike" kern="1200" cap="none" spc="0" normalizeH="0" baseline="0" noProof="0" dirty="0">
              <a:ln>
                <a:noFill/>
              </a:ln>
              <a:solidFill>
                <a:schemeClr val="accent1"/>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1EDE970-D454-2C32-1BCF-3BC2B1D18F9A}"/>
              </a:ext>
            </a:extLst>
          </p:cNvPr>
          <p:cNvSpPr>
            <a:spLocks noGrp="1"/>
          </p:cNvSpPr>
          <p:nvPr>
            <p:ph type="body" sz="quarter" idx="12"/>
          </p:nvPr>
        </p:nvSpPr>
        <p:spPr>
          <a:xfrm>
            <a:off x="438151" y="3775565"/>
            <a:ext cx="7877713" cy="5914763"/>
          </a:xfrm>
        </p:spPr>
        <p:txBody>
          <a:bodyPr lIns="91440" tIns="45720" rIns="91440" bIns="45720" anchor="t"/>
          <a:lstStyle/>
          <a:p>
            <a:pPr marL="457200" indent="-457200">
              <a:buFont typeface="Arial" panose="020B0604020202020204" pitchFamily="34" charset="0"/>
              <a:buChar char="•"/>
            </a:pPr>
            <a:r>
              <a:rPr lang="en-US" sz="3200" dirty="0">
                <a:solidFill>
                  <a:srgbClr val="5E6A71"/>
                </a:solidFill>
                <a:latin typeface="Arial"/>
                <a:cs typeface="Arial"/>
              </a:rPr>
              <a:t>Any student that identifies with a disability that impacts their academic functioning or participation within specific aspects of their education are eligible</a:t>
            </a:r>
          </a:p>
          <a:p>
            <a:pPr marL="457200" indent="-457200">
              <a:buFont typeface="Arial" panose="020B0604020202020204" pitchFamily="34" charset="0"/>
              <a:buChar char="•"/>
            </a:pPr>
            <a:r>
              <a:rPr lang="en-US" sz="3200" dirty="0">
                <a:solidFill>
                  <a:srgbClr val="5E6A71"/>
                </a:solidFill>
                <a:latin typeface="Arial"/>
                <a:cs typeface="Arial"/>
              </a:rPr>
              <a:t>Includes permanent disabilities, and temporary disabilities, and students with interim needs while they wait for further assessment.</a:t>
            </a:r>
          </a:p>
          <a:p>
            <a:pPr marL="457200" indent="-457200">
              <a:buFont typeface="Arial" panose="020B0604020202020204" pitchFamily="34" charset="0"/>
              <a:buChar char="•"/>
            </a:pPr>
            <a:r>
              <a:rPr lang="en-US" sz="3200" dirty="0">
                <a:solidFill>
                  <a:srgbClr val="5E6A71"/>
                </a:solidFill>
                <a:latin typeface="Arial"/>
                <a:cs typeface="Arial"/>
              </a:rPr>
              <a:t>McMaster supports students in all levels of their education including  undergraduate, graduate, CCE and professional programs</a:t>
            </a:r>
          </a:p>
        </p:txBody>
      </p:sp>
    </p:spTree>
    <p:extLst>
      <p:ext uri="{BB962C8B-B14F-4D97-AF65-F5344CB8AC3E}">
        <p14:creationId xmlns:p14="http://schemas.microsoft.com/office/powerpoint/2010/main" val="229975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12D9-5474-DBF6-7245-3C3900AD74C0}"/>
              </a:ext>
            </a:extLst>
          </p:cNvPr>
          <p:cNvSpPr>
            <a:spLocks noGrp="1"/>
          </p:cNvSpPr>
          <p:nvPr>
            <p:ph type="title"/>
          </p:nvPr>
        </p:nvSpPr>
        <p:spPr/>
        <p:txBody>
          <a:bodyPr/>
          <a:lstStyle/>
          <a:p>
            <a:r>
              <a:rPr lang="en-US" dirty="0"/>
              <a:t>Student Affairs</a:t>
            </a:r>
            <a:endParaRPr lang="en-CA" dirty="0"/>
          </a:p>
        </p:txBody>
      </p:sp>
      <p:sp>
        <p:nvSpPr>
          <p:cNvPr id="3" name="Text Placeholder 2">
            <a:extLst>
              <a:ext uri="{FF2B5EF4-FFF2-40B4-BE49-F238E27FC236}">
                <a16:creationId xmlns:a16="http://schemas.microsoft.com/office/drawing/2014/main" id="{24B44800-FC18-9C51-F6E7-D5FB4E57E29E}"/>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dirty="0"/>
              <a:t>McMaster University</a:t>
            </a:r>
            <a:endParaRPr lang="en-CA" dirty="0"/>
          </a:p>
        </p:txBody>
      </p:sp>
      <p:pic>
        <p:nvPicPr>
          <p:cNvPr id="5" name="Picture 4" descr="Visual representation of the divisions in Student Affairs. As listed from left to right: Student Success Centre; Marketing, Communications and Community Engagement; Student Accessibility Services; Student Affairs Business Office; Student Case Management; Indigenous Student Services; Athletics and Recreation; Student Wellness Centre; Equity, Inclusion and Anti-Racism; Housing &amp; Conference Services; Black Student Success Centre.">
            <a:extLst>
              <a:ext uri="{FF2B5EF4-FFF2-40B4-BE49-F238E27FC236}">
                <a16:creationId xmlns:a16="http://schemas.microsoft.com/office/drawing/2014/main" id="{AB4F35E9-4378-F5CE-A384-3059DB9659B8}"/>
              </a:ext>
            </a:extLst>
          </p:cNvPr>
          <p:cNvPicPr>
            <a:picLocks noChangeAspect="1"/>
          </p:cNvPicPr>
          <p:nvPr/>
        </p:nvPicPr>
        <p:blipFill>
          <a:blip r:embed="rId3"/>
          <a:stretch>
            <a:fillRect/>
          </a:stretch>
        </p:blipFill>
        <p:spPr>
          <a:xfrm>
            <a:off x="1155981" y="2511370"/>
            <a:ext cx="18006450" cy="6749691"/>
          </a:xfrm>
          <a:prstGeom prst="rect">
            <a:avLst/>
          </a:prstGeom>
        </p:spPr>
      </p:pic>
    </p:spTree>
    <p:extLst>
      <p:ext uri="{BB962C8B-B14F-4D97-AF65-F5344CB8AC3E}">
        <p14:creationId xmlns:p14="http://schemas.microsoft.com/office/powerpoint/2010/main" val="3194305573"/>
      </p:ext>
    </p:extLst>
  </p:cSld>
  <p:clrMapOvr>
    <a:masterClrMapping/>
  </p:clrMapOvr>
</p:sld>
</file>

<file path=ppt/theme/theme1.xml><?xml version="1.0" encoding="utf-8"?>
<a:theme xmlns:a="http://schemas.openxmlformats.org/drawingml/2006/main" name="McMaster Main Slides - White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CC99CC"/>
      </a:accent4>
      <a:accent5>
        <a:srgbClr val="0D5D78"/>
      </a:accent5>
      <a:accent6>
        <a:srgbClr val="000000"/>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cMaster Main Slides - Maroon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2A0014"/>
      </a:accent4>
      <a:accent5>
        <a:srgbClr val="FF9980"/>
      </a:accent5>
      <a:accent6>
        <a:srgbClr val="E3EA6C"/>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McMaster Title and Closing Slides">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2A0014"/>
      </a:accent4>
      <a:accent5>
        <a:srgbClr val="FF9980"/>
      </a:accent5>
      <a:accent6>
        <a:srgbClr val="E3EA6C"/>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McMaster Main Slides - Maroon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2A0014"/>
      </a:accent4>
      <a:accent5>
        <a:srgbClr val="FF9980"/>
      </a:accent5>
      <a:accent6>
        <a:srgbClr val="E3EA6C"/>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McMaster Main Slides - Maroon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2A0014"/>
      </a:accent4>
      <a:accent5>
        <a:srgbClr val="FF9980"/>
      </a:accent5>
      <a:accent6>
        <a:srgbClr val="E3EA6C"/>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McMaster Main Slides - White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CC99CC"/>
      </a:accent4>
      <a:accent5>
        <a:srgbClr val="0D5D78"/>
      </a:accent5>
      <a:accent6>
        <a:srgbClr val="000000"/>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McMaster Main Slides - White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CC99CC"/>
      </a:accent4>
      <a:accent5>
        <a:srgbClr val="0D5D78"/>
      </a:accent5>
      <a:accent6>
        <a:srgbClr val="000000"/>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McMaster Main Slides - White Background">
  <a:themeElements>
    <a:clrScheme name="McMaster Main Colours">
      <a:dk1>
        <a:srgbClr val="0F0F0F"/>
      </a:dk1>
      <a:lt1>
        <a:srgbClr val="FFFFFF"/>
      </a:lt1>
      <a:dk2>
        <a:srgbClr val="FFFFFF"/>
      </a:dk2>
      <a:lt2>
        <a:srgbClr val="FFFFFF"/>
      </a:lt2>
      <a:accent1>
        <a:srgbClr val="79003C"/>
      </a:accent1>
      <a:accent2>
        <a:srgbClr val="FDBF57"/>
      </a:accent2>
      <a:accent3>
        <a:srgbClr val="495965"/>
      </a:accent3>
      <a:accent4>
        <a:srgbClr val="CC99CC"/>
      </a:accent4>
      <a:accent5>
        <a:srgbClr val="0D5D78"/>
      </a:accent5>
      <a:accent6>
        <a:srgbClr val="000000"/>
      </a:accent6>
      <a:hlink>
        <a:srgbClr val="79003C"/>
      </a:hlink>
      <a:folHlink>
        <a:srgbClr val="2A001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77</TotalTime>
  <Words>1497</Words>
  <Application>Microsoft Office PowerPoint</Application>
  <PresentationFormat>Custom</PresentationFormat>
  <Paragraphs>154</Paragraphs>
  <Slides>24</Slides>
  <Notes>24</Notes>
  <HiddenSlides>0</HiddenSlides>
  <MMClips>1</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24</vt:i4>
      </vt:variant>
    </vt:vector>
  </HeadingPairs>
  <TitlesOfParts>
    <vt:vector size="35" baseType="lpstr">
      <vt:lpstr>Arial</vt:lpstr>
      <vt:lpstr>Calibri</vt:lpstr>
      <vt:lpstr>Symbol</vt:lpstr>
      <vt:lpstr>McMaster Main Slides - White Background</vt:lpstr>
      <vt:lpstr>McMaster Main Slides - Maroon Background</vt:lpstr>
      <vt:lpstr>1_McMaster Title and Closing Slides</vt:lpstr>
      <vt:lpstr>McMaster Main Slides - Maroon Background</vt:lpstr>
      <vt:lpstr>McMaster Main Slides - Maroon Background</vt:lpstr>
      <vt:lpstr>McMaster Main Slides - White Background</vt:lpstr>
      <vt:lpstr>McMaster Main Slides - White Background</vt:lpstr>
      <vt:lpstr>McMaster Main Slides - White Background</vt:lpstr>
      <vt:lpstr>Supporting  Student Success for Students with Disabilities  in Post-Secondary Education</vt:lpstr>
      <vt:lpstr>Land Acknowledgement</vt:lpstr>
      <vt:lpstr>Activity</vt:lpstr>
      <vt:lpstr>Menti</vt:lpstr>
      <vt:lpstr>Enrollment of Students with Disabilities</vt:lpstr>
      <vt:lpstr>What is Student Accessibility Services?</vt:lpstr>
      <vt:lpstr>What is Student Accessibility Services?</vt:lpstr>
      <vt:lpstr>Who does Student Accessibility Services support?</vt:lpstr>
      <vt:lpstr>Student Affairs</vt:lpstr>
      <vt:lpstr>Considering intersectionality when working with students with disabilities</vt:lpstr>
      <vt:lpstr>Why intersectionality matters</vt:lpstr>
      <vt:lpstr>Case Example #1</vt:lpstr>
      <vt:lpstr>Mentimeter</vt:lpstr>
      <vt:lpstr>Case Example #2</vt:lpstr>
      <vt:lpstr>Mentimeter</vt:lpstr>
      <vt:lpstr>Barriers that students with disabilities may face at Post Secondary Institutions</vt:lpstr>
      <vt:lpstr>What can we do to reduce or minimize barriers in our institutions?</vt:lpstr>
      <vt:lpstr>What can we do to reduce or minimize barriers in our institutions?</vt:lpstr>
      <vt:lpstr>Advice from the experts: student voice </vt:lpstr>
      <vt:lpstr>Specific Considerations for Aids/Awards Offices</vt:lpstr>
      <vt:lpstr>MENTI</vt:lpstr>
      <vt:lpstr>Reflection</vt:lpstr>
      <vt:lpstr>Resources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Izokaitis</dc:creator>
  <cp:lastModifiedBy>Hall, Allison</cp:lastModifiedBy>
  <cp:revision>75</cp:revision>
  <dcterms:created xsi:type="dcterms:W3CDTF">2024-03-18T19:59:52Z</dcterms:created>
  <dcterms:modified xsi:type="dcterms:W3CDTF">2024-05-24T18:46:06Z</dcterms:modified>
</cp:coreProperties>
</file>