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97" r:id="rId5"/>
    <p:sldId id="303" r:id="rId6"/>
    <p:sldId id="309" r:id="rId7"/>
    <p:sldId id="306" r:id="rId8"/>
    <p:sldId id="341" r:id="rId9"/>
    <p:sldId id="307" r:id="rId10"/>
    <p:sldId id="343" r:id="rId11"/>
    <p:sldId id="325" r:id="rId12"/>
    <p:sldId id="345" r:id="rId13"/>
    <p:sldId id="327" r:id="rId14"/>
    <p:sldId id="340" r:id="rId15"/>
    <p:sldId id="342" r:id="rId16"/>
    <p:sldId id="344" r:id="rId17"/>
    <p:sldId id="310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61" r:id="rId27"/>
    <p:sldId id="354" r:id="rId28"/>
    <p:sldId id="355" r:id="rId29"/>
    <p:sldId id="356" r:id="rId30"/>
    <p:sldId id="357" r:id="rId31"/>
    <p:sldId id="358" r:id="rId32"/>
    <p:sldId id="360" r:id="rId33"/>
    <p:sldId id="359" r:id="rId34"/>
    <p:sldId id="362" r:id="rId35"/>
    <p:sldId id="32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 Something" id="{CC6D77A2-DFDF-C647-84E9-4C44A1743B69}">
          <p14:sldIdLst>
            <p14:sldId id="297"/>
            <p14:sldId id="303"/>
            <p14:sldId id="309"/>
            <p14:sldId id="306"/>
            <p14:sldId id="341"/>
            <p14:sldId id="307"/>
            <p14:sldId id="343"/>
            <p14:sldId id="325"/>
            <p14:sldId id="345"/>
            <p14:sldId id="327"/>
            <p14:sldId id="340"/>
            <p14:sldId id="342"/>
            <p14:sldId id="344"/>
            <p14:sldId id="310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61"/>
            <p14:sldId id="354"/>
            <p14:sldId id="355"/>
            <p14:sldId id="356"/>
            <p14:sldId id="357"/>
            <p14:sldId id="358"/>
            <p14:sldId id="360"/>
            <p14:sldId id="359"/>
            <p14:sldId id="362"/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0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4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996" y="102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33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02629D-DF51-E644-A1E0-416D6E9985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9C1420-5BA0-DC46-9449-E839C2FDBE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68E0C-C363-5E4A-8084-162BCB75966E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53E36-689B-1148-BA09-587599715F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34DB7-613F-8F4C-8B76-9438452C8F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0806F-7E6B-8141-8CE9-39DB03DD63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419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CFBC6-00BA-3A49-95A1-5935BD8F919C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BBDC8-7DBA-5449-AE77-ADE246673D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29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8669991-57FC-CA41-832A-27D6B4329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166" r="5166"/>
          <a:stretch/>
        </p:blipFill>
        <p:spPr>
          <a:xfrm>
            <a:off x="0" y="924"/>
            <a:ext cx="12192001" cy="6856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2083" y="1440517"/>
            <a:ext cx="7354353" cy="13563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86128-F32F-8B41-9D3A-FA6A1DEB3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83" y="3328095"/>
            <a:ext cx="735435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9B505-DC0C-3F43-92A5-2B21C8628E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532" y="5836948"/>
            <a:ext cx="4117194" cy="5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0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7885-81F9-9642-9BC7-4AC3E857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6941"/>
            <a:ext cx="7135288" cy="71845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6701D-D519-0E4B-9C0B-A888DA529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42127"/>
            <a:ext cx="10512424" cy="53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153B8CF9-A7D1-E741-8315-93831F1045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038822"/>
            <a:ext cx="2743200" cy="2985667"/>
          </a:xfrm>
          <a:prstGeom prst="rect">
            <a:avLst/>
          </a:prstGeom>
          <a:ln w="57150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2BA05D-168E-4D41-BE4E-080A66B3B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468" y="2038822"/>
            <a:ext cx="7604743" cy="411797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65FF5A-E878-474A-BC23-06AB6DD4D9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6070F2-0E4E-A84B-9A29-21A09DCD6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3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7885-81F9-9642-9BC7-4AC3E857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3" y="2038822"/>
            <a:ext cx="2930934" cy="236349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3AD438-B44E-054E-A90F-069BA9D777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7468" y="2038822"/>
            <a:ext cx="7604743" cy="411797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A53A8-2080-4D4A-8DE5-2081D734E0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C282A-5244-7748-92B6-1B63A2502A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2A58BDD-E370-5240-9970-59093737BA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901371"/>
            <a:ext cx="3286125" cy="353016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E34070-125B-C84B-A1C8-AB95468E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6941"/>
            <a:ext cx="7135288" cy="71845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FFA7A6-2B49-3541-B7D7-95ED35CDE7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7432" y="1901370"/>
            <a:ext cx="7253525" cy="411797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57B07-B622-654F-9338-DA5712CD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2183B-694F-A94A-B0B6-EE0912B40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4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CE34070-125B-C84B-A1C8-AB95468E5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6941"/>
            <a:ext cx="7135288" cy="71845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538D99-6A6A-B149-87B2-DC9E13D1E07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8" y="1901371"/>
            <a:ext cx="10689193" cy="351187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92D5A-992F-5B4D-912E-A1DEAAE1C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0CDE4-28CB-D84B-9085-3812444F8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00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C22A-4909-B34E-A01E-F9D08FCC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0926"/>
            <a:ext cx="7485668" cy="66106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8B2C61-B61A-434C-9DA5-2C25F9F461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546696"/>
            <a:ext cx="5147820" cy="2745796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4B973F1-2BEF-0E49-AD38-806870ACA6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4028" y="2546696"/>
            <a:ext cx="5147820" cy="2745796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3B0AF-9BA1-594A-921A-162745EE9D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754365-22CD-0749-8B53-C144563170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33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C22A-4909-B34E-A01E-F9D08FCC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3494"/>
            <a:ext cx="6515465" cy="66106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678A2F0B-DDAF-5949-BAF8-B09B5B52BF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3680" y="1154569"/>
            <a:ext cx="4338320" cy="270011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A6323092-08AF-6E45-B497-BC180A9136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53680" y="3854688"/>
            <a:ext cx="4338320" cy="26101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7971F6-ADF5-C744-93FE-F361A385F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13773"/>
            <a:ext cx="6515465" cy="277013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B9269F-A14F-5F4F-BEA3-E1A9C2154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EE4299-3C74-344D-89AF-04A8D04B3C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5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6E1FD2-B8EA-EB48-BD48-4A55D34A40A8}"/>
              </a:ext>
            </a:extLst>
          </p:cNvPr>
          <p:cNvSpPr/>
          <p:nvPr userDrawn="1"/>
        </p:nvSpPr>
        <p:spPr>
          <a:xfrm>
            <a:off x="548888" y="2447991"/>
            <a:ext cx="11094471" cy="1967905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CD1F74-E837-6446-868A-6FE35642A5E8}"/>
              </a:ext>
            </a:extLst>
          </p:cNvPr>
          <p:cNvCxnSpPr>
            <a:cxnSpLocks/>
          </p:cNvCxnSpPr>
          <p:nvPr userDrawn="1"/>
        </p:nvCxnSpPr>
        <p:spPr>
          <a:xfrm>
            <a:off x="557976" y="2434665"/>
            <a:ext cx="9573281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D5EE2B-A451-1C4E-B56D-CCD8F4853B7E}"/>
              </a:ext>
            </a:extLst>
          </p:cNvPr>
          <p:cNvCxnSpPr>
            <a:cxnSpLocks/>
          </p:cNvCxnSpPr>
          <p:nvPr userDrawn="1"/>
        </p:nvCxnSpPr>
        <p:spPr>
          <a:xfrm>
            <a:off x="10481111" y="2434665"/>
            <a:ext cx="1275746" cy="0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5B413A-B15A-F642-A0F7-DE70FE0A15AD}"/>
              </a:ext>
            </a:extLst>
          </p:cNvPr>
          <p:cNvCxnSpPr/>
          <p:nvPr userDrawn="1"/>
        </p:nvCxnSpPr>
        <p:spPr>
          <a:xfrm>
            <a:off x="2184400" y="2650638"/>
            <a:ext cx="0" cy="176525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A7A03E-A6E3-8B4D-BA45-45B37DD8830F}"/>
              </a:ext>
            </a:extLst>
          </p:cNvPr>
          <p:cNvCxnSpPr/>
          <p:nvPr userDrawn="1"/>
        </p:nvCxnSpPr>
        <p:spPr>
          <a:xfrm>
            <a:off x="3810000" y="2650638"/>
            <a:ext cx="0" cy="176525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849E3D-6981-5242-BF62-13ED128BE118}"/>
              </a:ext>
            </a:extLst>
          </p:cNvPr>
          <p:cNvCxnSpPr/>
          <p:nvPr userDrawn="1"/>
        </p:nvCxnSpPr>
        <p:spPr>
          <a:xfrm>
            <a:off x="5425440" y="2650638"/>
            <a:ext cx="0" cy="176525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E5EC84-CC9D-EB42-997E-9A94B7E200A7}"/>
              </a:ext>
            </a:extLst>
          </p:cNvPr>
          <p:cNvCxnSpPr>
            <a:cxnSpLocks/>
          </p:cNvCxnSpPr>
          <p:nvPr userDrawn="1"/>
        </p:nvCxnSpPr>
        <p:spPr>
          <a:xfrm flipH="1">
            <a:off x="7037492" y="2650638"/>
            <a:ext cx="3388" cy="176525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F09E7E-444F-D14E-B7EF-92104FD5A9AC}"/>
              </a:ext>
            </a:extLst>
          </p:cNvPr>
          <p:cNvCxnSpPr/>
          <p:nvPr userDrawn="1"/>
        </p:nvCxnSpPr>
        <p:spPr>
          <a:xfrm>
            <a:off x="8673353" y="2650638"/>
            <a:ext cx="0" cy="176525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48C856-633C-5B48-A35F-3237975B196B}"/>
              </a:ext>
            </a:extLst>
          </p:cNvPr>
          <p:cNvCxnSpPr/>
          <p:nvPr userDrawn="1"/>
        </p:nvCxnSpPr>
        <p:spPr>
          <a:xfrm>
            <a:off x="10312400" y="2650638"/>
            <a:ext cx="0" cy="176525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4BB32D6-80F0-A44E-A303-A21DE987E1C8}"/>
              </a:ext>
            </a:extLst>
          </p:cNvPr>
          <p:cNvSpPr/>
          <p:nvPr userDrawn="1"/>
        </p:nvSpPr>
        <p:spPr>
          <a:xfrm>
            <a:off x="325121" y="2175267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CDB4B3-6E20-F646-AADA-5C5B312FEE36}"/>
              </a:ext>
            </a:extLst>
          </p:cNvPr>
          <p:cNvSpPr/>
          <p:nvPr userDrawn="1"/>
        </p:nvSpPr>
        <p:spPr>
          <a:xfrm>
            <a:off x="1947334" y="2175267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4308B2-9032-7F4E-A30D-D7EE5CB43008}"/>
              </a:ext>
            </a:extLst>
          </p:cNvPr>
          <p:cNvSpPr/>
          <p:nvPr userDrawn="1"/>
        </p:nvSpPr>
        <p:spPr>
          <a:xfrm>
            <a:off x="3569547" y="2175267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75D412-2656-7048-AC0C-5F9ACAE8992E}"/>
              </a:ext>
            </a:extLst>
          </p:cNvPr>
          <p:cNvSpPr/>
          <p:nvPr userDrawn="1"/>
        </p:nvSpPr>
        <p:spPr>
          <a:xfrm>
            <a:off x="5191760" y="2175267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092793-721D-CC4B-81A0-33F768893C7E}"/>
              </a:ext>
            </a:extLst>
          </p:cNvPr>
          <p:cNvSpPr/>
          <p:nvPr userDrawn="1"/>
        </p:nvSpPr>
        <p:spPr>
          <a:xfrm>
            <a:off x="6813973" y="2175267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607FF6-3B9A-5B4A-AF48-F9FDC2285540}"/>
              </a:ext>
            </a:extLst>
          </p:cNvPr>
          <p:cNvSpPr/>
          <p:nvPr userDrawn="1"/>
        </p:nvSpPr>
        <p:spPr>
          <a:xfrm>
            <a:off x="8436186" y="2175267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F1604C-888A-5847-98BE-7958E6CF8D02}"/>
              </a:ext>
            </a:extLst>
          </p:cNvPr>
          <p:cNvSpPr/>
          <p:nvPr userDrawn="1"/>
        </p:nvSpPr>
        <p:spPr>
          <a:xfrm>
            <a:off x="10058399" y="2175267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5FC1B8A-2842-9C4D-AEDF-B185ED6FF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895" y="2175267"/>
            <a:ext cx="457194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49BCE5D-AE21-1048-8B63-E2A487CEE7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48207" y="2175267"/>
            <a:ext cx="457194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34CB6FA1-3D8F-E84D-BEC0-571F7AE044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62823" y="2175267"/>
            <a:ext cx="457194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EB3FD6B-06E0-7241-8C0F-D1F0605759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20588" y="2175267"/>
            <a:ext cx="457194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B2262CC2-1FC3-2346-84BC-00FEFD2F00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30500" y="2175267"/>
            <a:ext cx="509037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37741273-E1A0-2E48-A1E6-A2445A2733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52714" y="2175267"/>
            <a:ext cx="505503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B7232E8-023D-5444-9534-A0F80E5D59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00457" y="2175267"/>
            <a:ext cx="457194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164865AB-87A6-F846-A8B7-35ED57ADE4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7860" y="2726021"/>
            <a:ext cx="1318923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8AA59FE7-F4D8-DD4C-AB0E-C79783E7CF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860" y="3038724"/>
            <a:ext cx="1318923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92530EFA-5628-494A-8E7D-0229004C6A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34260" y="2726021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DEDCB2DA-FA30-4647-950D-CFBF0EA891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34260" y="3038724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3" name="Text Placeholder 40">
            <a:extLst>
              <a:ext uri="{FF2B5EF4-FFF2-40B4-BE49-F238E27FC236}">
                <a16:creationId xmlns:a16="http://schemas.microsoft.com/office/drawing/2014/main" id="{20FEB723-2FC2-6046-A7C0-56D099352C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59860" y="2726021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4" name="Text Placeholder 40">
            <a:extLst>
              <a:ext uri="{FF2B5EF4-FFF2-40B4-BE49-F238E27FC236}">
                <a16:creationId xmlns:a16="http://schemas.microsoft.com/office/drawing/2014/main" id="{4731C5E9-F321-5945-AF1F-80B8E4BEA3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59860" y="3038724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D44D29AF-DA6D-F54A-A14E-71D12EE0AC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75300" y="2726021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6A0BC648-7232-9E45-9B5F-0E80FEAD1A5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75300" y="3038724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7F3DD7E1-632F-6247-86C2-1C64218EFD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70420" y="2726021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8" name="Text Placeholder 40">
            <a:extLst>
              <a:ext uri="{FF2B5EF4-FFF2-40B4-BE49-F238E27FC236}">
                <a16:creationId xmlns:a16="http://schemas.microsoft.com/office/drawing/2014/main" id="{902C6C7E-67AF-454F-B320-70C858C8DC0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70420" y="3038724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9" name="Text Placeholder 40">
            <a:extLst>
              <a:ext uri="{FF2B5EF4-FFF2-40B4-BE49-F238E27FC236}">
                <a16:creationId xmlns:a16="http://schemas.microsoft.com/office/drawing/2014/main" id="{3E90C999-DE16-6B4A-AFC4-905621A7F6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16340" y="2726021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2C5C1112-0309-8D4F-B470-A8440C0513E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16340" y="3038724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410F0176-E37B-CF40-92B1-D6D770D0CF1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462260" y="2726021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F89C4179-5EEB-254C-8261-5C21317FA4E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462260" y="3038724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35955C3-0415-D54A-BD81-E1D51A9DB71C}"/>
              </a:ext>
            </a:extLst>
          </p:cNvPr>
          <p:cNvCxnSpPr>
            <a:cxnSpLocks/>
          </p:cNvCxnSpPr>
          <p:nvPr userDrawn="1"/>
        </p:nvCxnSpPr>
        <p:spPr>
          <a:xfrm>
            <a:off x="548888" y="4436185"/>
            <a:ext cx="11207969" cy="0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6" name="Text Placeholder 40">
            <a:extLst>
              <a:ext uri="{FF2B5EF4-FFF2-40B4-BE49-F238E27FC236}">
                <a16:creationId xmlns:a16="http://schemas.microsoft.com/office/drawing/2014/main" id="{0153C45F-1F07-4249-8243-916D0B1893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4660" y="4522084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67" name="Text Placeholder 40">
            <a:extLst>
              <a:ext uri="{FF2B5EF4-FFF2-40B4-BE49-F238E27FC236}">
                <a16:creationId xmlns:a16="http://schemas.microsoft.com/office/drawing/2014/main" id="{F799966C-0367-C74A-B323-D4A62B05394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1220" y="4522084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68" name="Text Placeholder 40">
            <a:extLst>
              <a:ext uri="{FF2B5EF4-FFF2-40B4-BE49-F238E27FC236}">
                <a16:creationId xmlns:a16="http://schemas.microsoft.com/office/drawing/2014/main" id="{8951CDF4-471F-4B4C-9650-6268618F69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66820" y="4522084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69" name="Text Placeholder 40">
            <a:extLst>
              <a:ext uri="{FF2B5EF4-FFF2-40B4-BE49-F238E27FC236}">
                <a16:creationId xmlns:a16="http://schemas.microsoft.com/office/drawing/2014/main" id="{CB0F5C4F-5C40-714E-80BF-970FC1FD275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02580" y="4522084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70" name="Text Placeholder 40">
            <a:extLst>
              <a:ext uri="{FF2B5EF4-FFF2-40B4-BE49-F238E27FC236}">
                <a16:creationId xmlns:a16="http://schemas.microsoft.com/office/drawing/2014/main" id="{52AA19F1-1A84-B24F-A9AA-6A9C16EB762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97700" y="4522084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71" name="Text Placeholder 40">
            <a:extLst>
              <a:ext uri="{FF2B5EF4-FFF2-40B4-BE49-F238E27FC236}">
                <a16:creationId xmlns:a16="http://schemas.microsoft.com/office/drawing/2014/main" id="{B6F789E9-A707-954A-BE91-4DCA34E722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633460" y="4522084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72" name="Text Placeholder 40">
            <a:extLst>
              <a:ext uri="{FF2B5EF4-FFF2-40B4-BE49-F238E27FC236}">
                <a16:creationId xmlns:a16="http://schemas.microsoft.com/office/drawing/2014/main" id="{3F0ACE9E-0F19-9441-A7CF-97C7798207B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289540" y="4522084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AAE6DC42-1632-D645-99F4-2022B7FFFC0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134616" y="5038056"/>
            <a:ext cx="4708525" cy="36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75">
            <a:extLst>
              <a:ext uri="{FF2B5EF4-FFF2-40B4-BE49-F238E27FC236}">
                <a16:creationId xmlns:a16="http://schemas.microsoft.com/office/drawing/2014/main" id="{0707F69F-F41B-C647-B6CB-16C8500BA95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134616" y="5342856"/>
            <a:ext cx="6516563" cy="8925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0233D2E-F7D8-494F-A422-FBC9407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6941"/>
            <a:ext cx="7135288" cy="71845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65141439-2684-B449-BECD-B67AAEB3E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42127"/>
            <a:ext cx="10512424" cy="53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A70133A-4259-7B4A-8947-BE2A039439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A04174C-EAB4-1C40-8A09-A6D47EF2A9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80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Clean -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6E1FD2-B8EA-EB48-BD48-4A55D34A40A8}"/>
              </a:ext>
            </a:extLst>
          </p:cNvPr>
          <p:cNvSpPr/>
          <p:nvPr userDrawn="1"/>
        </p:nvSpPr>
        <p:spPr>
          <a:xfrm>
            <a:off x="548888" y="2498095"/>
            <a:ext cx="11094471" cy="2274164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CD1F74-E837-6446-868A-6FE35642A5E8}"/>
              </a:ext>
            </a:extLst>
          </p:cNvPr>
          <p:cNvCxnSpPr>
            <a:cxnSpLocks/>
          </p:cNvCxnSpPr>
          <p:nvPr userDrawn="1"/>
        </p:nvCxnSpPr>
        <p:spPr>
          <a:xfrm>
            <a:off x="557976" y="2484769"/>
            <a:ext cx="9573281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D5EE2B-A451-1C4E-B56D-CCD8F4853B7E}"/>
              </a:ext>
            </a:extLst>
          </p:cNvPr>
          <p:cNvCxnSpPr>
            <a:cxnSpLocks/>
          </p:cNvCxnSpPr>
          <p:nvPr userDrawn="1"/>
        </p:nvCxnSpPr>
        <p:spPr>
          <a:xfrm>
            <a:off x="10481111" y="2484769"/>
            <a:ext cx="1275746" cy="0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5B413A-B15A-F642-A0F7-DE70FE0A15AD}"/>
              </a:ext>
            </a:extLst>
          </p:cNvPr>
          <p:cNvCxnSpPr>
            <a:cxnSpLocks/>
          </p:cNvCxnSpPr>
          <p:nvPr userDrawn="1"/>
        </p:nvCxnSpPr>
        <p:spPr>
          <a:xfrm>
            <a:off x="2184400" y="2700742"/>
            <a:ext cx="0" cy="2157415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A7A03E-A6E3-8B4D-BA45-45B37DD8830F}"/>
              </a:ext>
            </a:extLst>
          </p:cNvPr>
          <p:cNvCxnSpPr>
            <a:cxnSpLocks/>
          </p:cNvCxnSpPr>
          <p:nvPr userDrawn="1"/>
        </p:nvCxnSpPr>
        <p:spPr>
          <a:xfrm flipH="1">
            <a:off x="3766820" y="2700742"/>
            <a:ext cx="43180" cy="2115692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849E3D-6981-5242-BF62-13ED128BE118}"/>
              </a:ext>
            </a:extLst>
          </p:cNvPr>
          <p:cNvCxnSpPr>
            <a:cxnSpLocks/>
          </p:cNvCxnSpPr>
          <p:nvPr userDrawn="1"/>
        </p:nvCxnSpPr>
        <p:spPr>
          <a:xfrm flipH="1">
            <a:off x="5402580" y="2700742"/>
            <a:ext cx="22860" cy="2071517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E5EC84-CC9D-EB42-997E-9A94B7E200A7}"/>
              </a:ext>
            </a:extLst>
          </p:cNvPr>
          <p:cNvCxnSpPr>
            <a:cxnSpLocks/>
          </p:cNvCxnSpPr>
          <p:nvPr userDrawn="1"/>
        </p:nvCxnSpPr>
        <p:spPr>
          <a:xfrm>
            <a:off x="7040880" y="2700742"/>
            <a:ext cx="0" cy="2115692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F09E7E-444F-D14E-B7EF-92104FD5A9AC}"/>
              </a:ext>
            </a:extLst>
          </p:cNvPr>
          <p:cNvCxnSpPr>
            <a:cxnSpLocks/>
          </p:cNvCxnSpPr>
          <p:nvPr userDrawn="1"/>
        </p:nvCxnSpPr>
        <p:spPr>
          <a:xfrm>
            <a:off x="8673353" y="2700742"/>
            <a:ext cx="0" cy="2157415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48C856-633C-5B48-A35F-3237975B196B}"/>
              </a:ext>
            </a:extLst>
          </p:cNvPr>
          <p:cNvCxnSpPr>
            <a:cxnSpLocks/>
          </p:cNvCxnSpPr>
          <p:nvPr userDrawn="1"/>
        </p:nvCxnSpPr>
        <p:spPr>
          <a:xfrm>
            <a:off x="10312400" y="2700742"/>
            <a:ext cx="0" cy="2157415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74BB32D6-80F0-A44E-A303-A21DE987E1C8}"/>
              </a:ext>
            </a:extLst>
          </p:cNvPr>
          <p:cNvSpPr/>
          <p:nvPr userDrawn="1"/>
        </p:nvSpPr>
        <p:spPr>
          <a:xfrm>
            <a:off x="325121" y="2225371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CDB4B3-6E20-F646-AADA-5C5B312FEE36}"/>
              </a:ext>
            </a:extLst>
          </p:cNvPr>
          <p:cNvSpPr/>
          <p:nvPr userDrawn="1"/>
        </p:nvSpPr>
        <p:spPr>
          <a:xfrm>
            <a:off x="1947334" y="2225371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4308B2-9032-7F4E-A30D-D7EE5CB43008}"/>
              </a:ext>
            </a:extLst>
          </p:cNvPr>
          <p:cNvSpPr/>
          <p:nvPr userDrawn="1"/>
        </p:nvSpPr>
        <p:spPr>
          <a:xfrm>
            <a:off x="3569547" y="2225371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75D412-2656-7048-AC0C-5F9ACAE8992E}"/>
              </a:ext>
            </a:extLst>
          </p:cNvPr>
          <p:cNvSpPr/>
          <p:nvPr userDrawn="1"/>
        </p:nvSpPr>
        <p:spPr>
          <a:xfrm>
            <a:off x="5191760" y="2225371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092793-721D-CC4B-81A0-33F768893C7E}"/>
              </a:ext>
            </a:extLst>
          </p:cNvPr>
          <p:cNvSpPr/>
          <p:nvPr userDrawn="1"/>
        </p:nvSpPr>
        <p:spPr>
          <a:xfrm>
            <a:off x="6813973" y="2225371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607FF6-3B9A-5B4A-AF48-F9FDC2285540}"/>
              </a:ext>
            </a:extLst>
          </p:cNvPr>
          <p:cNvSpPr/>
          <p:nvPr userDrawn="1"/>
        </p:nvSpPr>
        <p:spPr>
          <a:xfrm>
            <a:off x="8436186" y="2225371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F1604C-888A-5847-98BE-7958E6CF8D02}"/>
              </a:ext>
            </a:extLst>
          </p:cNvPr>
          <p:cNvSpPr/>
          <p:nvPr userDrawn="1"/>
        </p:nvSpPr>
        <p:spPr>
          <a:xfrm>
            <a:off x="10058399" y="2225371"/>
            <a:ext cx="475371" cy="4753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5FC1B8A-2842-9C4D-AEDF-B185ED6FFA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895" y="2225371"/>
            <a:ext cx="457194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49BCE5D-AE21-1048-8B63-E2A487CEE7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48207" y="2225371"/>
            <a:ext cx="457194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34CB6FA1-3D8F-E84D-BEC0-571F7AE044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62823" y="2225371"/>
            <a:ext cx="457194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EB3FD6B-06E0-7241-8C0F-D1F0605759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20588" y="2225371"/>
            <a:ext cx="457194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B2262CC2-1FC3-2346-84BC-00FEFD2F00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30500" y="2225371"/>
            <a:ext cx="509037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37741273-E1A0-2E48-A1E6-A2445A2733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52714" y="2225371"/>
            <a:ext cx="505503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B7232E8-023D-5444-9534-A0F80E5D59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200457" y="2225371"/>
            <a:ext cx="457194" cy="47537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164865AB-87A6-F846-A8B7-35ED57ADE4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7860" y="2776125"/>
            <a:ext cx="1318923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8AA59FE7-F4D8-DD4C-AB0E-C79783E7CF7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860" y="3088828"/>
            <a:ext cx="1318923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92530EFA-5628-494A-8E7D-0229004C6A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34260" y="2776125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DEDCB2DA-FA30-4647-950D-CFBF0EA891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34260" y="3088828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3" name="Text Placeholder 40">
            <a:extLst>
              <a:ext uri="{FF2B5EF4-FFF2-40B4-BE49-F238E27FC236}">
                <a16:creationId xmlns:a16="http://schemas.microsoft.com/office/drawing/2014/main" id="{20FEB723-2FC2-6046-A7C0-56D099352C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59860" y="2776125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4" name="Text Placeholder 40">
            <a:extLst>
              <a:ext uri="{FF2B5EF4-FFF2-40B4-BE49-F238E27FC236}">
                <a16:creationId xmlns:a16="http://schemas.microsoft.com/office/drawing/2014/main" id="{4731C5E9-F321-5945-AF1F-80B8E4BEA3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59860" y="3088828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D44D29AF-DA6D-F54A-A14E-71D12EE0AC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75300" y="2776125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6" name="Text Placeholder 40">
            <a:extLst>
              <a:ext uri="{FF2B5EF4-FFF2-40B4-BE49-F238E27FC236}">
                <a16:creationId xmlns:a16="http://schemas.microsoft.com/office/drawing/2014/main" id="{6A0BC648-7232-9E45-9B5F-0E80FEAD1A5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75300" y="3088828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7F3DD7E1-632F-6247-86C2-1C64218EFD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70420" y="2776125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8" name="Text Placeholder 40">
            <a:extLst>
              <a:ext uri="{FF2B5EF4-FFF2-40B4-BE49-F238E27FC236}">
                <a16:creationId xmlns:a16="http://schemas.microsoft.com/office/drawing/2014/main" id="{902C6C7E-67AF-454F-B320-70C858C8DC0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70420" y="3088828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9" name="Text Placeholder 40">
            <a:extLst>
              <a:ext uri="{FF2B5EF4-FFF2-40B4-BE49-F238E27FC236}">
                <a16:creationId xmlns:a16="http://schemas.microsoft.com/office/drawing/2014/main" id="{3E90C999-DE16-6B4A-AFC4-905621A7F6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16340" y="2776125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2C5C1112-0309-8D4F-B470-A8440C0513E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16340" y="3088828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410F0176-E37B-CF40-92B1-D6D770D0CF1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462260" y="2776125"/>
            <a:ext cx="1281568" cy="299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F89C4179-5EEB-254C-8261-5C21317FA4E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462260" y="3088828"/>
            <a:ext cx="1281568" cy="11055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35955C3-0415-D54A-BD81-E1D51A9DB71C}"/>
              </a:ext>
            </a:extLst>
          </p:cNvPr>
          <p:cNvCxnSpPr>
            <a:cxnSpLocks/>
          </p:cNvCxnSpPr>
          <p:nvPr userDrawn="1"/>
        </p:nvCxnSpPr>
        <p:spPr>
          <a:xfrm>
            <a:off x="548888" y="4902332"/>
            <a:ext cx="11207969" cy="0"/>
          </a:xfrm>
          <a:prstGeom prst="line">
            <a:avLst/>
          </a:prstGeom>
          <a:ln w="3175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6" name="Text Placeholder 40">
            <a:extLst>
              <a:ext uri="{FF2B5EF4-FFF2-40B4-BE49-F238E27FC236}">
                <a16:creationId xmlns:a16="http://schemas.microsoft.com/office/drawing/2014/main" id="{0153C45F-1F07-4249-8243-916D0B1893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4660" y="4988231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67" name="Text Placeholder 40">
            <a:extLst>
              <a:ext uri="{FF2B5EF4-FFF2-40B4-BE49-F238E27FC236}">
                <a16:creationId xmlns:a16="http://schemas.microsoft.com/office/drawing/2014/main" id="{F799966C-0367-C74A-B323-D4A62B05394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1220" y="4988231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68" name="Text Placeholder 40">
            <a:extLst>
              <a:ext uri="{FF2B5EF4-FFF2-40B4-BE49-F238E27FC236}">
                <a16:creationId xmlns:a16="http://schemas.microsoft.com/office/drawing/2014/main" id="{8951CDF4-471F-4B4C-9650-6268618F69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766820" y="4988231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69" name="Text Placeholder 40">
            <a:extLst>
              <a:ext uri="{FF2B5EF4-FFF2-40B4-BE49-F238E27FC236}">
                <a16:creationId xmlns:a16="http://schemas.microsoft.com/office/drawing/2014/main" id="{CB0F5C4F-5C40-714E-80BF-970FC1FD275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02580" y="4988231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70" name="Text Placeholder 40">
            <a:extLst>
              <a:ext uri="{FF2B5EF4-FFF2-40B4-BE49-F238E27FC236}">
                <a16:creationId xmlns:a16="http://schemas.microsoft.com/office/drawing/2014/main" id="{52AA19F1-1A84-B24F-A9AA-6A9C16EB762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97700" y="4988231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71" name="Text Placeholder 40">
            <a:extLst>
              <a:ext uri="{FF2B5EF4-FFF2-40B4-BE49-F238E27FC236}">
                <a16:creationId xmlns:a16="http://schemas.microsoft.com/office/drawing/2014/main" id="{B6F789E9-A707-954A-BE91-4DCA34E722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633460" y="4988231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72" name="Text Placeholder 40">
            <a:extLst>
              <a:ext uri="{FF2B5EF4-FFF2-40B4-BE49-F238E27FC236}">
                <a16:creationId xmlns:a16="http://schemas.microsoft.com/office/drawing/2014/main" id="{3F0ACE9E-0F19-9441-A7CF-97C7798207B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289540" y="4988231"/>
            <a:ext cx="1577340" cy="265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Label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AAE6DC42-1632-D645-99F4-2022B7FFFC0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32269" y="5497790"/>
            <a:ext cx="10924588" cy="3651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75">
            <a:extLst>
              <a:ext uri="{FF2B5EF4-FFF2-40B4-BE49-F238E27FC236}">
                <a16:creationId xmlns:a16="http://schemas.microsoft.com/office/drawing/2014/main" id="{0707F69F-F41B-C647-B6CB-16C8500BA95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32269" y="5802590"/>
            <a:ext cx="10911559" cy="7463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65141439-2684-B449-BECD-B67AAEB3E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19541"/>
            <a:ext cx="10512424" cy="5302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AC4A5D8E-C1B4-BB45-8430-3EA8BC9D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6940"/>
            <a:ext cx="10512423" cy="115316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E18F7A1-A5A0-9148-8BE9-AE9EF1FA2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6" t="97445" r="5166"/>
          <a:stretch/>
        </p:blipFill>
        <p:spPr>
          <a:xfrm>
            <a:off x="0" y="6681902"/>
            <a:ext cx="12192001" cy="1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61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28878"/>
            <a:ext cx="9144000" cy="40002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D53B2-73D5-C64B-B78B-59720EA02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610165-3D28-2F4A-BB7D-5B6C351DF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3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Whit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3054"/>
            <a:ext cx="9144000" cy="40002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00439C-4DB1-C746-8767-F58F7BA0B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56665" y="5614813"/>
            <a:ext cx="1314345" cy="131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5B8306-097B-5542-88F1-DC8C94B6A8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5A61564-C481-6744-9B1C-307FB73006E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8195" y="1981474"/>
            <a:ext cx="5649686" cy="13563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4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86128-F32F-8B41-9D3A-FA6A1DEB3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194" y="3854167"/>
            <a:ext cx="5649685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6BCF7029-6597-2040-AFE5-12A9ED886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4130" y="196292"/>
            <a:ext cx="3726959" cy="3726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129394-8573-0840-9E47-890A9A9654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532" y="5836948"/>
            <a:ext cx="4117194" cy="5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29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D602A0-8B6C-AE48-B0A8-31B365439F3C}"/>
              </a:ext>
            </a:extLst>
          </p:cNvPr>
          <p:cNvSpPr/>
          <p:nvPr userDrawn="1"/>
        </p:nvSpPr>
        <p:spPr>
          <a:xfrm>
            <a:off x="0" y="0"/>
            <a:ext cx="12192000" cy="64950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BE763B-5B84-3644-B9B0-A1483FC8A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777017-7BD9-C849-8B35-E94E50143D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56665" y="5614813"/>
            <a:ext cx="1314345" cy="13143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69B22B8-4F61-744D-9FBD-979B739F8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3054"/>
            <a:ext cx="9144000" cy="40002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536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D602A0-8B6C-AE48-B0A8-31B365439F3C}"/>
              </a:ext>
            </a:extLst>
          </p:cNvPr>
          <p:cNvSpPr/>
          <p:nvPr userDrawn="1"/>
        </p:nvSpPr>
        <p:spPr>
          <a:xfrm>
            <a:off x="0" y="0"/>
            <a:ext cx="12192000" cy="64950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71AE87-2C8A-5246-9383-52FB79A4E3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4974C8-4756-064D-B336-00C85800E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56665" y="5614813"/>
            <a:ext cx="1314345" cy="13143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882844-07B3-9F49-A18C-E5E7D3925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3054"/>
            <a:ext cx="9144000" cy="40002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868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D602A0-8B6C-AE48-B0A8-31B365439F3C}"/>
              </a:ext>
            </a:extLst>
          </p:cNvPr>
          <p:cNvSpPr/>
          <p:nvPr userDrawn="1"/>
        </p:nvSpPr>
        <p:spPr>
          <a:xfrm>
            <a:off x="0" y="0"/>
            <a:ext cx="12192000" cy="64762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7A3330-B1BB-0349-BEEF-CE3E569F34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0405E-B984-1B4D-92A3-BD0DF32A91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56665" y="5614813"/>
            <a:ext cx="1314345" cy="13143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32BA87-456C-A34F-810C-9CAAFC8B0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73054"/>
            <a:ext cx="9144000" cy="40002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203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7F7132-CAF1-654D-ACAD-D58E6DE0DADB}"/>
              </a:ext>
            </a:extLst>
          </p:cNvPr>
          <p:cNvSpPr/>
          <p:nvPr userDrawn="1"/>
        </p:nvSpPr>
        <p:spPr>
          <a:xfrm>
            <a:off x="0" y="0"/>
            <a:ext cx="12192000" cy="64950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6723" y="2222366"/>
            <a:ext cx="8380739" cy="35087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2BE6D-D704-8148-85DD-778ED538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241642-7A24-304D-90B9-E7EF62E973F1}"/>
              </a:ext>
            </a:extLst>
          </p:cNvPr>
          <p:cNvCxnSpPr>
            <a:cxnSpLocks/>
          </p:cNvCxnSpPr>
          <p:nvPr userDrawn="1"/>
        </p:nvCxnSpPr>
        <p:spPr>
          <a:xfrm>
            <a:off x="3732551" y="1391508"/>
            <a:ext cx="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7BA07BD0-0EED-B94C-8798-15B7382D8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1342" y="1280160"/>
            <a:ext cx="1710428" cy="2387343"/>
          </a:xfrm>
          <a:prstGeom prst="rect">
            <a:avLst/>
          </a:prstGeom>
          <a:ln w="57150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95EC8-7349-294C-A641-44FC36B7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57C7E89-4601-1441-B749-F58FB3E91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6100" y="1279525"/>
            <a:ext cx="8382000" cy="700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DA5F38-9757-9145-A48C-C093A639F0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56665" y="5614813"/>
            <a:ext cx="1314345" cy="13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683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7F7132-CAF1-654D-ACAD-D58E6DE0DADB}"/>
              </a:ext>
            </a:extLst>
          </p:cNvPr>
          <p:cNvSpPr/>
          <p:nvPr userDrawn="1"/>
        </p:nvSpPr>
        <p:spPr>
          <a:xfrm>
            <a:off x="0" y="0"/>
            <a:ext cx="12192000" cy="64950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6723" y="2222366"/>
            <a:ext cx="8380739" cy="35087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6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2BE6D-D704-8148-85DD-778ED538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241642-7A24-304D-90B9-E7EF62E973F1}"/>
              </a:ext>
            </a:extLst>
          </p:cNvPr>
          <p:cNvCxnSpPr>
            <a:cxnSpLocks/>
          </p:cNvCxnSpPr>
          <p:nvPr userDrawn="1"/>
        </p:nvCxnSpPr>
        <p:spPr>
          <a:xfrm>
            <a:off x="3732551" y="1391508"/>
            <a:ext cx="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7BA07BD0-0EED-B94C-8798-15B7382D8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1342" y="1280160"/>
            <a:ext cx="1710428" cy="2387343"/>
          </a:xfrm>
          <a:prstGeom prst="rect">
            <a:avLst/>
          </a:prstGeom>
          <a:ln w="57150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095EC8-7349-294C-A641-44FC36B7BF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7981BC92-8C38-5A48-AA3E-F5F8FF1C6E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86100" y="1279525"/>
            <a:ext cx="8382000" cy="70008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420D05-52CF-7242-95B5-A549D80468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56665" y="5614813"/>
            <a:ext cx="1314345" cy="13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7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6DD09DB-B403-EF45-B2DF-6A3B82CA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6941"/>
            <a:ext cx="7135288" cy="71845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5E5F1-6F45-414A-99DC-55E3A5CBA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98035"/>
            <a:ext cx="1314345" cy="1314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125093-85E9-0C48-AB13-8B330E1C23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51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Clean - Text two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C22A-4909-B34E-A01E-F9D08FCC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941"/>
            <a:ext cx="7485668" cy="66106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8B2C61-B61A-434C-9DA5-2C25F9F461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156808"/>
            <a:ext cx="5147820" cy="532628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4B973F1-2BEF-0E49-AD38-806870ACA6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4028" y="1156808"/>
            <a:ext cx="5147820" cy="532628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B9A6E-92D9-1448-8F0E-4821E1AF7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DDEF7C-5767-E148-A5D0-65919CAD11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66" t="97445" r="5166"/>
          <a:stretch/>
        </p:blipFill>
        <p:spPr>
          <a:xfrm>
            <a:off x="0" y="6681902"/>
            <a:ext cx="12192001" cy="1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95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Logo - Text two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C22A-4909-B34E-A01E-F9D08FCC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941"/>
            <a:ext cx="10643648" cy="131194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8B2C61-B61A-434C-9DA5-2C25F9F461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05650"/>
            <a:ext cx="5147820" cy="467744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4B973F1-2BEF-0E49-AD38-806870ACA6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34028" y="1805650"/>
            <a:ext cx="5147820" cy="467744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45C43-4A46-8342-ADB4-BA4C2D275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6" t="97445" r="5166"/>
          <a:stretch/>
        </p:blipFill>
        <p:spPr>
          <a:xfrm>
            <a:off x="0" y="6681902"/>
            <a:ext cx="12192001" cy="1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58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Clean - Text 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C22A-4909-B34E-A01E-F9D08FCC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941"/>
            <a:ext cx="7485668" cy="66106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8B2C61-B61A-434C-9DA5-2C25F9F461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156808"/>
            <a:ext cx="10985301" cy="532628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B9A6E-92D9-1448-8F0E-4821E1AF7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88C6F8-7C14-A243-AB90-E30E91539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66" t="97445" r="5166"/>
          <a:stretch/>
        </p:blipFill>
        <p:spPr>
          <a:xfrm>
            <a:off x="0" y="6681902"/>
            <a:ext cx="12192001" cy="1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01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Logo - Text 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C22A-4909-B34E-A01E-F9D08FCC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6941"/>
            <a:ext cx="10985301" cy="1309903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28B2C61-B61A-434C-9DA5-2C25F9F461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05650"/>
            <a:ext cx="10985301" cy="4677446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6C914-7C8E-6E49-873D-5B6CCDFD0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6" t="97445" r="5166"/>
          <a:stretch/>
        </p:blipFill>
        <p:spPr>
          <a:xfrm>
            <a:off x="0" y="6681902"/>
            <a:ext cx="12192001" cy="1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48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18BF75-08A5-7841-A7A3-3D48342518B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8195" y="1981474"/>
            <a:ext cx="5649686" cy="13563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4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86128-F32F-8B41-9D3A-FA6A1DEB3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196" y="3854167"/>
            <a:ext cx="5649685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A61564-C481-6744-9B1C-307FB73006E2}"/>
              </a:ext>
            </a:extLst>
          </p:cNvPr>
          <p:cNvSpPr/>
          <p:nvPr userDrawn="1"/>
        </p:nvSpPr>
        <p:spPr>
          <a:xfrm>
            <a:off x="8748074" y="5995447"/>
            <a:ext cx="3443926" cy="862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CF7029-6597-2040-AFE5-12A9ED886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44130" y="196292"/>
            <a:ext cx="3726959" cy="3726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5662E9-E356-B04B-9C2A-A286DBF3C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532" y="5836948"/>
            <a:ext cx="4117194" cy="5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08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Media - Clea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C22A-4909-B34E-A01E-F9D08FCC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941"/>
            <a:ext cx="7485668" cy="66106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B9A6E-92D9-1448-8F0E-4821E1AF79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48B3E-9B3A-5844-AABB-972BDE17C0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120549"/>
            <a:ext cx="12192000" cy="57374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Double click to add full size image, media item or chart</a:t>
            </a:r>
          </a:p>
        </p:txBody>
      </p:sp>
    </p:spTree>
    <p:extLst>
      <p:ext uri="{BB962C8B-B14F-4D97-AF65-F5344CB8AC3E}">
        <p14:creationId xmlns:p14="http://schemas.microsoft.com/office/powerpoint/2010/main" val="2778946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 - No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48B3E-9B3A-5844-AABB-972BDE17C0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Double click to add full size image, media item or chart</a:t>
            </a:r>
          </a:p>
        </p:txBody>
      </p:sp>
    </p:spTree>
    <p:extLst>
      <p:ext uri="{BB962C8B-B14F-4D97-AF65-F5344CB8AC3E}">
        <p14:creationId xmlns:p14="http://schemas.microsoft.com/office/powerpoint/2010/main" val="33854067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BBEA8C-D52A-254C-B6DC-F043F94592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166" r="5166"/>
          <a:stretch/>
        </p:blipFill>
        <p:spPr>
          <a:xfrm>
            <a:off x="0" y="924"/>
            <a:ext cx="12192001" cy="68561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3B62A46-9135-B440-B019-C53ACAD66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082" y="2026763"/>
            <a:ext cx="8859183" cy="10119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7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17E1690-CC9A-7E4A-96C6-39323F757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083" y="3328095"/>
            <a:ext cx="735435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8D9933-1C56-7D47-B1AA-D5FC0347B8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532" y="5836948"/>
            <a:ext cx="4117194" cy="5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45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5A61564-C481-6744-9B1C-307FB73006E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6BCF7029-6597-2040-AFE5-12A9ED886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44130" y="196292"/>
            <a:ext cx="3726959" cy="372695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1FCAF29-1199-EA4E-9F3B-D55C17DD6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2091" y="4054070"/>
            <a:ext cx="5162550" cy="1303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262A0D-BCF7-D443-A69A-91D05D625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092" y="2803930"/>
            <a:ext cx="5162550" cy="10119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7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55E9AF-674A-0743-A69E-A0B78C9889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532" y="5836948"/>
            <a:ext cx="4117194" cy="5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91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18BF75-08A5-7841-A7A3-3D48342518B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A61564-C481-6744-9B1C-307FB73006E2}"/>
              </a:ext>
            </a:extLst>
          </p:cNvPr>
          <p:cNvSpPr/>
          <p:nvPr userDrawn="1"/>
        </p:nvSpPr>
        <p:spPr>
          <a:xfrm>
            <a:off x="8748074" y="5995447"/>
            <a:ext cx="3443926" cy="862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CF7029-6597-2040-AFE5-12A9ED886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44130" y="196292"/>
            <a:ext cx="3726959" cy="372695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FF0E381-C828-E34F-B630-1FF3D4CA6C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2091" y="4054070"/>
            <a:ext cx="5162550" cy="1303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1269A6F-DF32-8645-874C-19BF578BFA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2092" y="2803930"/>
            <a:ext cx="5162550" cy="10119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72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3F3A7D-7EB3-1046-A878-38A44D5C2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19532" y="5836948"/>
            <a:ext cx="4117194" cy="58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94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84D75B-10A5-1244-8649-EC2DCCA7E9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6BCF7029-6597-2040-AFE5-12A9ED886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988" y="254261"/>
            <a:ext cx="3591874" cy="3591874"/>
          </a:xfrm>
          <a:prstGeom prst="rect">
            <a:avLst/>
          </a:prstGeom>
        </p:spPr>
      </p:pic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E3D963D4-5CA8-BF47-ABF6-A648AD0B2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8800" y="5096275"/>
            <a:ext cx="5162550" cy="1303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0DB04E6-03B5-3145-8D89-1565319C7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8801" y="3846135"/>
            <a:ext cx="5162550" cy="10119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7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E1B29-1384-074E-9D23-05D83AE62F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3663" y="272405"/>
            <a:ext cx="1303483" cy="13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54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84D75B-10A5-1244-8649-EC2DCCA7E9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CF7029-6597-2040-AFE5-12A9ED886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8988" y="254261"/>
            <a:ext cx="3591874" cy="3591874"/>
          </a:xfrm>
          <a:prstGeom prst="rect">
            <a:avLst/>
          </a:prstGeom>
        </p:spPr>
      </p:pic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84D30CC0-5C13-AF49-BC0A-721A806CF7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88800" y="5096275"/>
            <a:ext cx="5162550" cy="1303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1C74E6-AEA3-8844-9873-8ACC31007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88801" y="3846135"/>
            <a:ext cx="5162550" cy="101190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7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A8F7F-0CD7-584E-A362-DA20E1D64B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3663" y="272405"/>
            <a:ext cx="1303483" cy="13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8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84D75B-10A5-1244-8649-EC2DCCA7E9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1518" y="3190342"/>
            <a:ext cx="5649686" cy="13563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86128-F32F-8B41-9D3A-FA6A1DEB3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1517" y="5065754"/>
            <a:ext cx="5649685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6BCF7029-6597-2040-AFE5-12A9ED886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988" y="254261"/>
            <a:ext cx="3591874" cy="3591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D7E2D-A769-0A4A-8D96-9C419BC807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3663" y="272405"/>
            <a:ext cx="1303483" cy="13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7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84D75B-10A5-1244-8649-EC2DCCA7E9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1518" y="3190342"/>
            <a:ext cx="5649686" cy="13563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86128-F32F-8B41-9D3A-FA6A1DEB3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1517" y="5065754"/>
            <a:ext cx="5649685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CF7029-6597-2040-AFE5-12A9ED8868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8988" y="254261"/>
            <a:ext cx="3591874" cy="3591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B7968-D01C-014A-AF65-733D65C160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3663" y="272405"/>
            <a:ext cx="1303483" cy="13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6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AF19AA-BF12-D04F-B982-53D8976CF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1380"/>
            <a:ext cx="12191996" cy="1997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34256"/>
            <a:ext cx="7162800" cy="13563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5D88A00-7977-D24D-BD43-2F3E0C360D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200" y="2000250"/>
            <a:ext cx="12193200" cy="4856370"/>
          </a:xfrm>
          <a:prstGeom prst="rect">
            <a:avLst/>
          </a:prstGeom>
          <a:ln w="57150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9E8117A-BF35-594C-8FF2-55BB30A042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5827273" y="-3828585"/>
            <a:ext cx="538656" cy="12193200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86128-F32F-8B41-9D3A-FA6A1DEB3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1232" y="2136119"/>
            <a:ext cx="7129768" cy="459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E36F7F-836D-1649-8BEA-C065FDF9F7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03663" y="272405"/>
            <a:ext cx="1303483" cy="131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6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4420-2073-504E-9F65-0AA0191AE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171" y="1354658"/>
            <a:ext cx="5649686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5D88A00-7977-D24D-BD43-2F3E0C360D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84282" y="2092557"/>
            <a:ext cx="3211286" cy="3225801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DB91F6-061C-534D-8734-1E58424BD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171" y="3834052"/>
            <a:ext cx="5649686" cy="23876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1"/>
              </a:buClr>
              <a:buNone/>
              <a:defRPr sz="2400" b="1">
                <a:solidFill>
                  <a:schemeClr val="accent4"/>
                </a:solidFill>
              </a:defRPr>
            </a:lvl1pPr>
            <a:lvl2pPr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 sz="2000"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8383B-E9A1-254A-A3A2-6122F84D59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6037C-1F67-E149-86F3-C518014A73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0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33BC741-1814-ED41-B3C8-A207A8FCA6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06933" y="1611988"/>
            <a:ext cx="2877521" cy="2890527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22">
            <a:extLst>
              <a:ext uri="{FF2B5EF4-FFF2-40B4-BE49-F238E27FC236}">
                <a16:creationId xmlns:a16="http://schemas.microsoft.com/office/drawing/2014/main" id="{620CDD61-4770-5547-9C36-0B21693455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4346" y="1611988"/>
            <a:ext cx="2877521" cy="2890527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6C16614-41DE-854F-A897-16AFEB8CDE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07027" y="4741540"/>
            <a:ext cx="3314214" cy="901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AB6F9441-0056-D04C-9CFD-1F4079DB6B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07027" y="5668638"/>
            <a:ext cx="3314214" cy="550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BB6C537-BB76-F24D-89D7-C73667E8B6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39593" y="4741540"/>
            <a:ext cx="3314214" cy="9013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27DEE6AE-63E4-554B-A952-E94F5CD9FC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9593" y="5668638"/>
            <a:ext cx="3314214" cy="550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56FCFA-AC14-F24C-8580-19D4A2CD3E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C4FE57-A5EB-6040-9745-6E508F4E0C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1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5D88A00-7977-D24D-BD43-2F3E0C360D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8304" y="1537422"/>
            <a:ext cx="2877521" cy="2890527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2F878-BDD9-CD42-818A-E59DCF923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6665" y="5587381"/>
            <a:ext cx="1314345" cy="1314345"/>
          </a:xfrm>
          <a:prstGeom prst="rect">
            <a:avLst/>
          </a:prstGeom>
        </p:spPr>
      </p:pic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3152194F-2B0C-BD46-902C-8E094B3B040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94454" y="1537422"/>
            <a:ext cx="2877521" cy="2890527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0C43708A-5572-7241-AEC0-CB3595849AC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610604" y="1537422"/>
            <a:ext cx="2877521" cy="2890527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0A82A52-883D-9049-A297-94FAA175DC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78304" y="4758904"/>
            <a:ext cx="2864246" cy="900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15C373B6-3ECE-1647-B27A-49CBB74DEF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78304" y="5670922"/>
            <a:ext cx="2864246" cy="550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7CA88600-C035-D848-A057-EA1B2187A4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7888" y="4758904"/>
            <a:ext cx="2864246" cy="900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36" name="Text Placeholder 40">
            <a:extLst>
              <a:ext uri="{FF2B5EF4-FFF2-40B4-BE49-F238E27FC236}">
                <a16:creationId xmlns:a16="http://schemas.microsoft.com/office/drawing/2014/main" id="{6501D620-D531-D54C-96DB-B9B04E8362D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07888" y="5670922"/>
            <a:ext cx="2864246" cy="550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CAFB74C8-6C11-3C41-B005-A63D715C88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0604" y="4758904"/>
            <a:ext cx="2864246" cy="900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38" name="Text Placeholder 40">
            <a:extLst>
              <a:ext uri="{FF2B5EF4-FFF2-40B4-BE49-F238E27FC236}">
                <a16:creationId xmlns:a16="http://schemas.microsoft.com/office/drawing/2014/main" id="{939C5541-9375-524F-B8C4-A703A5ADF47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610604" y="5670922"/>
            <a:ext cx="2864246" cy="550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C5A553-625A-8447-AA58-4EE3FBB199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86652" y="431114"/>
            <a:ext cx="2736850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8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13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58" r:id="rId2"/>
    <p:sldLayoutId id="2147483719" r:id="rId3"/>
    <p:sldLayoutId id="2147483720" r:id="rId4"/>
    <p:sldLayoutId id="2147483721" r:id="rId5"/>
    <p:sldLayoutId id="2147483675" r:id="rId6"/>
    <p:sldLayoutId id="2147483668" r:id="rId7"/>
    <p:sldLayoutId id="2147483673" r:id="rId8"/>
    <p:sldLayoutId id="2147483674" r:id="rId9"/>
    <p:sldLayoutId id="2147483656" r:id="rId10"/>
    <p:sldLayoutId id="2147483722" r:id="rId11"/>
    <p:sldLayoutId id="2147483669" r:id="rId12"/>
    <p:sldLayoutId id="2147483723" r:id="rId13"/>
    <p:sldLayoutId id="2147483724" r:id="rId14"/>
    <p:sldLayoutId id="2147483670" r:id="rId15"/>
    <p:sldLayoutId id="2147483671" r:id="rId16"/>
    <p:sldLayoutId id="2147483735" r:id="rId17"/>
    <p:sldLayoutId id="2147483664" r:id="rId18"/>
    <p:sldLayoutId id="2147483732" r:id="rId19"/>
    <p:sldLayoutId id="2147483714" r:id="rId20"/>
    <p:sldLayoutId id="2147483725" r:id="rId21"/>
    <p:sldLayoutId id="2147483726" r:id="rId22"/>
    <p:sldLayoutId id="2147483700" r:id="rId23"/>
    <p:sldLayoutId id="2147483727" r:id="rId24"/>
    <p:sldLayoutId id="2147483654" r:id="rId25"/>
    <p:sldLayoutId id="2147483733" r:id="rId26"/>
    <p:sldLayoutId id="2147483740" r:id="rId27"/>
    <p:sldLayoutId id="2147483734" r:id="rId28"/>
    <p:sldLayoutId id="2147483738" r:id="rId29"/>
    <p:sldLayoutId id="2147483736" r:id="rId30"/>
    <p:sldLayoutId id="2147483739" r:id="rId31"/>
    <p:sldLayoutId id="2147483655" r:id="rId32"/>
    <p:sldLayoutId id="2147483728" r:id="rId33"/>
    <p:sldLayoutId id="2147483729" r:id="rId34"/>
    <p:sldLayoutId id="2147483730" r:id="rId35"/>
    <p:sldLayoutId id="2147483731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https://www.youtube.com/embed/BSguud-t1kc?feature=oembed" TargetMode="External"/><Relationship Id="rId1" Type="http://schemas.openxmlformats.org/officeDocument/2006/relationships/video" Target="https://www.youtube.com/embed/yz0QT-ZZ0SI?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473B4-CB04-0646-A88F-4E8D11984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083" y="1440517"/>
            <a:ext cx="8606514" cy="1655762"/>
          </a:xfrm>
        </p:spPr>
        <p:txBody>
          <a:bodyPr/>
          <a:lstStyle/>
          <a:p>
            <a:r>
              <a:rPr lang="en-US" dirty="0"/>
              <a:t>Award Selection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A13D4-07B0-C44A-9778-6DB718AF6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Where Equity, Diversity, Inclusion and Accessibility intersect</a:t>
            </a:r>
          </a:p>
        </p:txBody>
      </p:sp>
    </p:spTree>
    <p:extLst>
      <p:ext uri="{BB962C8B-B14F-4D97-AF65-F5344CB8AC3E}">
        <p14:creationId xmlns:p14="http://schemas.microsoft.com/office/powerpoint/2010/main" val="2123955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162799-DBB9-344C-90F7-E4EB00CF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Bias</a:t>
            </a:r>
          </a:p>
        </p:txBody>
      </p:sp>
      <p:pic>
        <p:nvPicPr>
          <p:cNvPr id="9" name="Online Media 8" title="A Lesson In Implicit Bias | CONAN on TBS">
            <a:hlinkClick r:id="" action="ppaction://media"/>
            <a:extLst>
              <a:ext uri="{FF2B5EF4-FFF2-40B4-BE49-F238E27FC236}">
                <a16:creationId xmlns:a16="http://schemas.microsoft.com/office/drawing/2014/main" id="{1E6BDC3B-3DDF-D50D-A341-3705A5CF2B5A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622742" y="1901825"/>
            <a:ext cx="4809169" cy="3513554"/>
          </a:xfrm>
          <a:prstGeom prst="rect">
            <a:avLst/>
          </a:prstGeom>
        </p:spPr>
      </p:pic>
      <p:pic>
        <p:nvPicPr>
          <p:cNvPr id="10" name="Online Media 9" title="Implicit Bias Defined">
            <a:hlinkClick r:id="" action="ppaction://media"/>
            <a:extLst>
              <a:ext uri="{FF2B5EF4-FFF2-40B4-BE49-F238E27FC236}">
                <a16:creationId xmlns:a16="http://schemas.microsoft.com/office/drawing/2014/main" id="{E9A58A8E-83A2-4904-DEF7-C3298F07B65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760089" y="1901825"/>
            <a:ext cx="4835963" cy="351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1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06D4B-1195-DA5F-D367-E56308D3FD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How do you deal with Implicit Bias in your award selection?</a:t>
            </a:r>
          </a:p>
        </p:txBody>
      </p:sp>
    </p:spTree>
    <p:extLst>
      <p:ext uri="{BB962C8B-B14F-4D97-AF65-F5344CB8AC3E}">
        <p14:creationId xmlns:p14="http://schemas.microsoft.com/office/powerpoint/2010/main" val="1360448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E5832-C914-32E3-9C60-EF5C700490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Reference letters, do you require them?</a:t>
            </a:r>
            <a:br>
              <a:rPr lang="en-CA" dirty="0"/>
            </a:br>
            <a:r>
              <a:rPr lang="en-CA" dirty="0"/>
              <a:t>Why and why not?</a:t>
            </a:r>
          </a:p>
        </p:txBody>
      </p:sp>
    </p:spTree>
    <p:extLst>
      <p:ext uri="{BB962C8B-B14F-4D97-AF65-F5344CB8AC3E}">
        <p14:creationId xmlns:p14="http://schemas.microsoft.com/office/powerpoint/2010/main" val="3388492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4AB6-B607-E421-B8EB-AEAB6DB73E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7200" dirty="0"/>
              <a:t>EDIA Award Development</a:t>
            </a:r>
          </a:p>
        </p:txBody>
      </p:sp>
    </p:spTree>
    <p:extLst>
      <p:ext uri="{BB962C8B-B14F-4D97-AF65-F5344CB8AC3E}">
        <p14:creationId xmlns:p14="http://schemas.microsoft.com/office/powerpoint/2010/main" val="395906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54B65-4BF5-BE49-8823-CDF09007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80926"/>
            <a:ext cx="10376647" cy="661061"/>
          </a:xfrm>
        </p:spPr>
        <p:txBody>
          <a:bodyPr/>
          <a:lstStyle/>
          <a:p>
            <a:r>
              <a:rPr lang="en-US" dirty="0"/>
              <a:t>EDIA Award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D6EF3-8466-1742-B6D0-FB72029A07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546696"/>
            <a:ext cx="5147820" cy="39162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Although inclusionary, they are Exclusionary in nature</a:t>
            </a:r>
          </a:p>
          <a:p>
            <a:r>
              <a:rPr lang="en-US" dirty="0"/>
              <a:t>Must be ameliorative to violate human rights, such as:</a:t>
            </a:r>
          </a:p>
          <a:p>
            <a:pPr lvl="1"/>
            <a:r>
              <a:rPr lang="en-US" dirty="0"/>
              <a:t>Gender</a:t>
            </a:r>
          </a:p>
          <a:p>
            <a:pPr lvl="1"/>
            <a:r>
              <a:rPr lang="en-US" dirty="0"/>
              <a:t>Race </a:t>
            </a:r>
          </a:p>
          <a:p>
            <a:pPr lvl="1"/>
            <a:r>
              <a:rPr lang="en-US" dirty="0"/>
              <a:t>Ethnicity</a:t>
            </a:r>
          </a:p>
          <a:p>
            <a:pPr lvl="1"/>
            <a:r>
              <a:rPr lang="en-US" dirty="0"/>
              <a:t>Sexual Orientation</a:t>
            </a:r>
          </a:p>
          <a:p>
            <a:pPr lvl="1"/>
            <a:r>
              <a:rPr lang="en-US" dirty="0"/>
              <a:t>Age</a:t>
            </a:r>
          </a:p>
          <a:p>
            <a:pPr lvl="1"/>
            <a:r>
              <a:rPr lang="en-US" dirty="0"/>
              <a:t>Place of origin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51C4D-95D0-AB47-8F23-70C9279D96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Due to human rights, development must be approved by Legal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05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66BB-407F-50A1-AD0C-8D857753AB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Who has an award(s) that are gender specific?</a:t>
            </a:r>
          </a:p>
        </p:txBody>
      </p:sp>
    </p:spTree>
    <p:extLst>
      <p:ext uri="{BB962C8B-B14F-4D97-AF65-F5344CB8AC3E}">
        <p14:creationId xmlns:p14="http://schemas.microsoft.com/office/powerpoint/2010/main" val="17907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66BB-407F-50A1-AD0C-8D857753AB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Who has an award(s) that are age specific?</a:t>
            </a:r>
          </a:p>
        </p:txBody>
      </p:sp>
    </p:spTree>
    <p:extLst>
      <p:ext uri="{BB962C8B-B14F-4D97-AF65-F5344CB8AC3E}">
        <p14:creationId xmlns:p14="http://schemas.microsoft.com/office/powerpoint/2010/main" val="2035887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66BB-407F-50A1-AD0C-8D857753AB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Who has an award(s) that are race or ethnicity specific?</a:t>
            </a:r>
          </a:p>
        </p:txBody>
      </p:sp>
    </p:spTree>
    <p:extLst>
      <p:ext uri="{BB962C8B-B14F-4D97-AF65-F5344CB8AC3E}">
        <p14:creationId xmlns:p14="http://schemas.microsoft.com/office/powerpoint/2010/main" val="3795935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66BB-407F-50A1-AD0C-8D857753AB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Who has an award(s) that are place of origin specific?</a:t>
            </a:r>
          </a:p>
        </p:txBody>
      </p:sp>
    </p:spTree>
    <p:extLst>
      <p:ext uri="{BB962C8B-B14F-4D97-AF65-F5344CB8AC3E}">
        <p14:creationId xmlns:p14="http://schemas.microsoft.com/office/powerpoint/2010/main" val="3734340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66BB-407F-50A1-AD0C-8D857753AB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Who has an award(s) that are place of origin specific?</a:t>
            </a:r>
          </a:p>
        </p:txBody>
      </p:sp>
    </p:spTree>
    <p:extLst>
      <p:ext uri="{BB962C8B-B14F-4D97-AF65-F5344CB8AC3E}">
        <p14:creationId xmlns:p14="http://schemas.microsoft.com/office/powerpoint/2010/main" val="62381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F076-6547-F34D-B436-370C62E832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Joel</a:t>
            </a:r>
            <a:br>
              <a:rPr lang="en-US" dirty="0"/>
            </a:br>
            <a:r>
              <a:rPr lang="en-US" dirty="0"/>
              <a:t>Dooley-May</a:t>
            </a:r>
          </a:p>
        </p:txBody>
      </p:sp>
      <p:pic>
        <p:nvPicPr>
          <p:cNvPr id="6" name="Picture Placeholder 5" descr="A person with glasses and beard wearing a plaid shirt&#10;&#10;Description automatically generated">
            <a:extLst>
              <a:ext uri="{FF2B5EF4-FFF2-40B4-BE49-F238E27FC236}">
                <a16:creationId xmlns:a16="http://schemas.microsoft.com/office/drawing/2014/main" id="{0EC8FEC3-036F-556F-207E-0CC3DABE13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659" r="9659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80A8A-2151-0940-9245-5DE7531E0D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Assistant Registrar, Student Financial Support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</a:rPr>
              <a:t>CASFAA Regional Director (AB, NU, NWT)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</a:rPr>
              <a:t>ASAPA Past-President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</a:rPr>
              <a:t>Member of the Fantastic Four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10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C66BB-407F-50A1-AD0C-8D857753AB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Who has an award(s) that are sexual orientation specific?</a:t>
            </a:r>
          </a:p>
        </p:txBody>
      </p:sp>
    </p:spTree>
    <p:extLst>
      <p:ext uri="{BB962C8B-B14F-4D97-AF65-F5344CB8AC3E}">
        <p14:creationId xmlns:p14="http://schemas.microsoft.com/office/powerpoint/2010/main" val="3996191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DCBA-EE1A-FA18-405B-BF46A439A3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What is involved in the development of any new EDIA based awards at your institution? </a:t>
            </a:r>
          </a:p>
        </p:txBody>
      </p:sp>
    </p:spTree>
    <p:extLst>
      <p:ext uri="{BB962C8B-B14F-4D97-AF65-F5344CB8AC3E}">
        <p14:creationId xmlns:p14="http://schemas.microsoft.com/office/powerpoint/2010/main" val="2393778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8BE7-9F6F-317E-A7C2-F724D6396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Do you feel you currently have any awards that might be stretching the amelioration of human rights?</a:t>
            </a:r>
          </a:p>
        </p:txBody>
      </p:sp>
    </p:spTree>
    <p:extLst>
      <p:ext uri="{BB962C8B-B14F-4D97-AF65-F5344CB8AC3E}">
        <p14:creationId xmlns:p14="http://schemas.microsoft.com/office/powerpoint/2010/main" val="2268414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3B35-EBB9-82F3-C727-085F4FDF62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Are your EDIA based awards balanced between merit and need-based?</a:t>
            </a:r>
          </a:p>
        </p:txBody>
      </p:sp>
    </p:spTree>
    <p:extLst>
      <p:ext uri="{BB962C8B-B14F-4D97-AF65-F5344CB8AC3E}">
        <p14:creationId xmlns:p14="http://schemas.microsoft.com/office/powerpoint/2010/main" val="483863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B4E67-C107-121D-AC74-547030C3D9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sz="7200" dirty="0"/>
              <a:t>EDIA Award Selection</a:t>
            </a:r>
          </a:p>
        </p:txBody>
      </p:sp>
    </p:spTree>
    <p:extLst>
      <p:ext uri="{BB962C8B-B14F-4D97-AF65-F5344CB8AC3E}">
        <p14:creationId xmlns:p14="http://schemas.microsoft.com/office/powerpoint/2010/main" val="3156327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12758-86D6-E1EF-6776-8D6813AA33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What equity-deserving populations do you currently select for?</a:t>
            </a:r>
          </a:p>
        </p:txBody>
      </p:sp>
    </p:spTree>
    <p:extLst>
      <p:ext uri="{BB962C8B-B14F-4D97-AF65-F5344CB8AC3E}">
        <p14:creationId xmlns:p14="http://schemas.microsoft.com/office/powerpoint/2010/main" val="3567110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F0081-D8FD-C21C-72E9-F171548596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Who determines the questions in your application when it comes to equity and inclusion?</a:t>
            </a:r>
          </a:p>
        </p:txBody>
      </p:sp>
    </p:spTree>
    <p:extLst>
      <p:ext uri="{BB962C8B-B14F-4D97-AF65-F5344CB8AC3E}">
        <p14:creationId xmlns:p14="http://schemas.microsoft.com/office/powerpoint/2010/main" val="1290947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32617-F31C-49EB-2C2E-897D385B1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How do you verify self-disclosures?</a:t>
            </a:r>
          </a:p>
        </p:txBody>
      </p:sp>
    </p:spTree>
    <p:extLst>
      <p:ext uri="{BB962C8B-B14F-4D97-AF65-F5344CB8AC3E}">
        <p14:creationId xmlns:p14="http://schemas.microsoft.com/office/powerpoint/2010/main" val="764796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DF14-97D2-5411-7F56-735B90630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Do you utilize any outside departments to verify EDIA eligibility?</a:t>
            </a:r>
          </a:p>
        </p:txBody>
      </p:sp>
    </p:spTree>
    <p:extLst>
      <p:ext uri="{BB962C8B-B14F-4D97-AF65-F5344CB8AC3E}">
        <p14:creationId xmlns:p14="http://schemas.microsoft.com/office/powerpoint/2010/main" val="1251112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243D8-B315-647D-7DA8-DBD9ED7B8E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Are your EDIA based awards balanced between merit and need-based?</a:t>
            </a:r>
          </a:p>
        </p:txBody>
      </p:sp>
    </p:spTree>
    <p:extLst>
      <p:ext uri="{BB962C8B-B14F-4D97-AF65-F5344CB8AC3E}">
        <p14:creationId xmlns:p14="http://schemas.microsoft.com/office/powerpoint/2010/main" val="53494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58755-5DF0-AF4F-A09B-66B6753B4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6941"/>
            <a:ext cx="7699094" cy="718457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C3D54-B82C-9440-82D9-550DA797F7B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8" y="1901371"/>
            <a:ext cx="10689193" cy="3974994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Overview of UCalgary</a:t>
            </a:r>
          </a:p>
          <a:p>
            <a:r>
              <a:rPr lang="en-US" dirty="0"/>
              <a:t>Overview of Student Financial Support @ UCalgary</a:t>
            </a:r>
          </a:p>
          <a:p>
            <a:r>
              <a:rPr lang="en-US" dirty="0"/>
              <a:t>EDIA @ UCalgary</a:t>
            </a:r>
          </a:p>
          <a:p>
            <a:r>
              <a:rPr lang="en-US" dirty="0"/>
              <a:t>Roundtable Discussion</a:t>
            </a:r>
          </a:p>
          <a:p>
            <a:pPr lvl="1"/>
            <a:r>
              <a:rPr lang="en-US" dirty="0"/>
              <a:t>Non-EDIA award selection</a:t>
            </a:r>
            <a:endParaRPr lang="en-CA" dirty="0"/>
          </a:p>
          <a:p>
            <a:pPr lvl="1"/>
            <a:r>
              <a:rPr lang="en-US" dirty="0"/>
              <a:t>EDIA award development</a:t>
            </a:r>
          </a:p>
          <a:p>
            <a:pPr lvl="1"/>
            <a:r>
              <a:rPr lang="en-US" dirty="0"/>
              <a:t>EDIA award selection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6888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D368-0BCF-2655-6758-0CBCB7E2DA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What would you define as best practices regarding EDIA award selection?</a:t>
            </a:r>
          </a:p>
        </p:txBody>
      </p:sp>
    </p:spTree>
    <p:extLst>
      <p:ext uri="{BB962C8B-B14F-4D97-AF65-F5344CB8AC3E}">
        <p14:creationId xmlns:p14="http://schemas.microsoft.com/office/powerpoint/2010/main" val="1686861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24267-40D4-7D70-6D14-E6C554D64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Is there anything else you would like to discuss?</a:t>
            </a:r>
          </a:p>
        </p:txBody>
      </p:sp>
    </p:spTree>
    <p:extLst>
      <p:ext uri="{BB962C8B-B14F-4D97-AF65-F5344CB8AC3E}">
        <p14:creationId xmlns:p14="http://schemas.microsoft.com/office/powerpoint/2010/main" val="2709706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4EB3-D461-1E48-89AB-B2716B7B76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Participating.</a:t>
            </a:r>
          </a:p>
        </p:txBody>
      </p:sp>
    </p:spTree>
    <p:extLst>
      <p:ext uri="{BB962C8B-B14F-4D97-AF65-F5344CB8AC3E}">
        <p14:creationId xmlns:p14="http://schemas.microsoft.com/office/powerpoint/2010/main" val="3691707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5D889-940A-074E-95BA-75F0DFA4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96941"/>
            <a:ext cx="7672200" cy="718457"/>
          </a:xfrm>
        </p:spPr>
        <p:txBody>
          <a:bodyPr>
            <a:normAutofit/>
          </a:bodyPr>
          <a:lstStyle/>
          <a:p>
            <a:r>
              <a:rPr lang="en-US" dirty="0"/>
              <a:t>University of Calgary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58364-D3B5-BB4F-9B8D-E6387DB7B8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Home of the Dinos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A0D0CA4-4DEF-3748-A330-7B09575575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9499" r="19499"/>
          <a:stretch/>
        </p:blipFill>
        <p:spPr>
          <a:xfrm>
            <a:off x="838200" y="2038822"/>
            <a:ext cx="2743200" cy="2985667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7FCA20-8115-2B49-9058-D9CD7CCB78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Founded 1966, with origins in the early 1900s</a:t>
            </a:r>
          </a:p>
          <a:p>
            <a:r>
              <a:rPr lang="en-US" dirty="0"/>
              <a:t>5 campuses: 4 in the Calgary area and 1 in Doha, Qatar</a:t>
            </a:r>
          </a:p>
          <a:p>
            <a:r>
              <a:rPr lang="en-US" dirty="0"/>
              <a:t>14 faculties</a:t>
            </a:r>
          </a:p>
          <a:p>
            <a:r>
              <a:rPr lang="en-US" dirty="0"/>
              <a:t>1,850+ academic staff actively engaged in research, scholarship and teaching</a:t>
            </a:r>
          </a:p>
          <a:p>
            <a:r>
              <a:rPr lang="en-US" dirty="0"/>
              <a:t>2,900+ non-academic staff focused on operating the institution and delivering against our core mandate</a:t>
            </a:r>
          </a:p>
          <a:p>
            <a:r>
              <a:rPr lang="en-US" dirty="0"/>
              <a:t>$1.48 billion consolidated budget: estimated economic impact of  $16.5 billion to Alberta’s economy</a:t>
            </a:r>
          </a:p>
          <a:p>
            <a:r>
              <a:rPr lang="en-US" dirty="0"/>
              <a:t>34,000+ students: 26,000+ undergraduates, 8,000 graduate students</a:t>
            </a:r>
          </a:p>
          <a:p>
            <a:r>
              <a:rPr lang="en-US" dirty="0"/>
              <a:t>217,000+ alumni; 2/3 live or work in the Calgary area</a:t>
            </a:r>
          </a:p>
        </p:txBody>
      </p:sp>
    </p:spTree>
    <p:extLst>
      <p:ext uri="{BB962C8B-B14F-4D97-AF65-F5344CB8AC3E}">
        <p14:creationId xmlns:p14="http://schemas.microsoft.com/office/powerpoint/2010/main" val="266706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1706-FC0D-0E5C-9383-949DCD4F0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Student Financial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D0C5-A243-ECD1-C720-8A0ACF25FEA6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Manages all need-based funding for students</a:t>
            </a:r>
            <a:endParaRPr lang="en-CA" dirty="0"/>
          </a:p>
          <a:p>
            <a:pPr lvl="1"/>
            <a:r>
              <a:rPr lang="en-US" dirty="0">
                <a:solidFill>
                  <a:prstClr val="black"/>
                </a:solidFill>
              </a:rPr>
              <a:t>Facilitates the administration of government student loan funding for Canadian citizens, Permanent Residents and International students from the United States of America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Administers all bursaries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Manages merit-based Scholarships and awards for all Undergraduate and Professional Faculty students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Responsible for all Emergency funding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Leads the institutions Financial Literacy program – Money Smart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351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151D6-816B-2A41-9591-B1CADE91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23" y="2038822"/>
            <a:ext cx="2930934" cy="3501366"/>
          </a:xfrm>
        </p:spPr>
        <p:txBody>
          <a:bodyPr/>
          <a:lstStyle/>
          <a:p>
            <a:r>
              <a:rPr lang="en-US" dirty="0"/>
              <a:t>Equity, Diversity, Inclusion and Access at UCalgary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E8088-B639-A645-81E2-7257254ACF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Multiple Players in EDIA base award development and operationalization.</a:t>
            </a:r>
          </a:p>
          <a:p>
            <a:r>
              <a:rPr lang="en-US" b="1" dirty="0">
                <a:solidFill>
                  <a:schemeClr val="accent5"/>
                </a:solidFill>
              </a:rPr>
              <a:t>Office of Equity, Diversity, and Inclusion </a:t>
            </a:r>
          </a:p>
          <a:p>
            <a:r>
              <a:rPr lang="en-US" b="1" dirty="0">
                <a:solidFill>
                  <a:schemeClr val="accent4"/>
                </a:solidFill>
              </a:rPr>
              <a:t>Office of Indigenous Engagement</a:t>
            </a:r>
          </a:p>
          <a:p>
            <a:r>
              <a:rPr lang="en-US" b="1" dirty="0">
                <a:solidFill>
                  <a:schemeClr val="accent1"/>
                </a:solidFill>
              </a:rPr>
              <a:t>Office of Development &amp; Alumni</a:t>
            </a:r>
          </a:p>
          <a:p>
            <a:r>
              <a:rPr lang="en-US" b="1" dirty="0"/>
              <a:t>Legal Office</a:t>
            </a:r>
          </a:p>
          <a:p>
            <a:r>
              <a:rPr lang="en-US" b="1" dirty="0">
                <a:solidFill>
                  <a:schemeClr val="accent1"/>
                </a:solidFill>
              </a:rPr>
              <a:t>Registrar’s Office (Student Financial Support)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182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A5CDD-F0AA-AFD9-8BA4-7C1EFBC2D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Roundtable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EF3AA-CAEF-0D93-055B-EA50BE8D96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2759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B85B6-49FB-B442-A71D-C01039097F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Award Selection (non-EDIA)</a:t>
            </a:r>
          </a:p>
        </p:txBody>
      </p:sp>
    </p:spTree>
    <p:extLst>
      <p:ext uri="{BB962C8B-B14F-4D97-AF65-F5344CB8AC3E}">
        <p14:creationId xmlns:p14="http://schemas.microsoft.com/office/powerpoint/2010/main" val="2999746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18EC-797B-1B20-1B33-1BF3063D5E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What steps do you take to in your standard award selection to be inclusive?</a:t>
            </a:r>
          </a:p>
        </p:txBody>
      </p:sp>
    </p:spTree>
    <p:extLst>
      <p:ext uri="{BB962C8B-B14F-4D97-AF65-F5344CB8AC3E}">
        <p14:creationId xmlns:p14="http://schemas.microsoft.com/office/powerpoint/2010/main" val="4177153750"/>
      </p:ext>
    </p:extLst>
  </p:cSld>
  <p:clrMapOvr>
    <a:masterClrMapping/>
  </p:clrMapOvr>
</p:sld>
</file>

<file path=ppt/theme/theme1.xml><?xml version="1.0" encoding="utf-8"?>
<a:theme xmlns:a="http://schemas.openxmlformats.org/drawingml/2006/main" name="1-Color-Scheme">
  <a:themeElements>
    <a:clrScheme name="UCalgary1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E82823"/>
      </a:accent1>
      <a:accent2>
        <a:srgbClr val="FFD600"/>
      </a:accent2>
      <a:accent3>
        <a:srgbClr val="FAA319"/>
      </a:accent3>
      <a:accent4>
        <a:srgbClr val="F46E20"/>
      </a:accent4>
      <a:accent5>
        <a:srgbClr val="AE112A"/>
      </a:accent5>
      <a:accent6>
        <a:srgbClr val="6E2A1D"/>
      </a:accent6>
      <a:hlink>
        <a:srgbClr val="CCCCCC"/>
      </a:hlink>
      <a:folHlink>
        <a:srgbClr val="66666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algary Start Something_PPT_Template" id="{B95A3140-4020-324A-8705-D9C1592BA485}" vid="{5CA980C8-55F0-4846-840C-03E022CC40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4D9A0FA515564792FEACC70AB1043E" ma:contentTypeVersion="15" ma:contentTypeDescription="Create a new document." ma:contentTypeScope="" ma:versionID="3387522b3212352fc6bbea455d3cfc53">
  <xsd:schema xmlns:xsd="http://www.w3.org/2001/XMLSchema" xmlns:xs="http://www.w3.org/2001/XMLSchema" xmlns:p="http://schemas.microsoft.com/office/2006/metadata/properties" xmlns:ns2="7a4191d5-9b76-4ae3-8401-87ceee92a846" xmlns:ns3="b9b0194d-1e98-4efc-bad5-9450f4bf7a13" targetNamespace="http://schemas.microsoft.com/office/2006/metadata/properties" ma:root="true" ma:fieldsID="e28e2b4de73025e43726d49ef756c6aa" ns2:_="" ns3:_="">
    <xsd:import namespace="7a4191d5-9b76-4ae3-8401-87ceee92a846"/>
    <xsd:import namespace="b9b0194d-1e98-4efc-bad5-9450f4bf7a1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191d5-9b76-4ae3-8401-87ceee92a8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976da6b-3754-4ea3-9a44-9d844208727a}" ma:internalName="TaxCatchAll" ma:showField="CatchAllData" ma:web="7a4191d5-9b76-4ae3-8401-87ceee92a8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0194d-1e98-4efc-bad5-9450f4bf7a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d23ff3b-8b4b-4ebe-81e4-de565bb03c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4191d5-9b76-4ae3-8401-87ceee92a846">
      <UserInfo>
        <DisplayName>Terry Ross</DisplayName>
        <AccountId>420</AccountId>
        <AccountType/>
      </UserInfo>
    </SharedWithUsers>
    <TaxCatchAll xmlns="7a4191d5-9b76-4ae3-8401-87ceee92a846" xsi:nil="true"/>
    <lcf76f155ced4ddcb4097134ff3c332f xmlns="b9b0194d-1e98-4efc-bad5-9450f4bf7a1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1B3BA4-05C3-4197-9445-FA0336FED2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89B8EF-E5C7-4A78-824B-ED2FC12C21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4191d5-9b76-4ae3-8401-87ceee92a846"/>
    <ds:schemaRef ds:uri="b9b0194d-1e98-4efc-bad5-9450f4bf7a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404577D-4915-442D-B6D8-AE88B38E8D08}">
  <ds:schemaRefs>
    <ds:schemaRef ds:uri="http://schemas.microsoft.com/office/2006/metadata/properties"/>
    <ds:schemaRef ds:uri="http://schemas.microsoft.com/office/infopath/2007/PartnerControls"/>
    <ds:schemaRef ds:uri="22659110-582d-452e-aa25-5be06cf08e5c"/>
    <ds:schemaRef ds:uri="77c53d7e-25b0-4cb1-abe2-719c665c7a6f"/>
    <ds:schemaRef ds:uri="7a4191d5-9b76-4ae3-8401-87ceee92a846"/>
    <ds:schemaRef ds:uri="b9b0194d-1e98-4efc-bad5-9450f4bf7a1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UCalgary Start Something_PPT_Template</Template>
  <TotalTime>7370</TotalTime>
  <Words>568</Words>
  <Application>Microsoft Office PowerPoint</Application>
  <PresentationFormat>Widescreen</PresentationFormat>
  <Paragraphs>75</Paragraphs>
  <Slides>32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1-Color-Scheme</vt:lpstr>
      <vt:lpstr>Award Selection</vt:lpstr>
      <vt:lpstr>Joel Dooley-May</vt:lpstr>
      <vt:lpstr>Agenda</vt:lpstr>
      <vt:lpstr>University of Calgary</vt:lpstr>
      <vt:lpstr>Student Financial Support</vt:lpstr>
      <vt:lpstr>Equity, Diversity, Inclusion and Access at UCalgary</vt:lpstr>
      <vt:lpstr>Roundtable Time</vt:lpstr>
      <vt:lpstr>Award Selection (non-EDIA)</vt:lpstr>
      <vt:lpstr>What steps do you take to in your standard award selection to be inclusive?</vt:lpstr>
      <vt:lpstr>Implicit Bias</vt:lpstr>
      <vt:lpstr>How do you deal with Implicit Bias in your award selection?</vt:lpstr>
      <vt:lpstr>Reference letters, do you require them? Why and why not?</vt:lpstr>
      <vt:lpstr>EDIA Award Development</vt:lpstr>
      <vt:lpstr>EDIA Award Development</vt:lpstr>
      <vt:lpstr>Who has an award(s) that are gender specific?</vt:lpstr>
      <vt:lpstr>Who has an award(s) that are age specific?</vt:lpstr>
      <vt:lpstr>Who has an award(s) that are race or ethnicity specific?</vt:lpstr>
      <vt:lpstr>Who has an award(s) that are place of origin specific?</vt:lpstr>
      <vt:lpstr>Who has an award(s) that are place of origin specific?</vt:lpstr>
      <vt:lpstr>Who has an award(s) that are sexual orientation specific?</vt:lpstr>
      <vt:lpstr>What is involved in the development of any new EDIA based awards at your institution? </vt:lpstr>
      <vt:lpstr>Do you feel you currently have any awards that might be stretching the amelioration of human rights?</vt:lpstr>
      <vt:lpstr>Are your EDIA based awards balanced between merit and need-based?</vt:lpstr>
      <vt:lpstr>EDIA Award Selection</vt:lpstr>
      <vt:lpstr>What equity-deserving populations do you currently select for?</vt:lpstr>
      <vt:lpstr>Who determines the questions in your application when it comes to equity and inclusion?</vt:lpstr>
      <vt:lpstr>How do you verify self-disclosures?</vt:lpstr>
      <vt:lpstr>Do you utilize any outside departments to verify EDIA eligibility?</vt:lpstr>
      <vt:lpstr>Are your EDIA based awards balanced between merit and need-based?</vt:lpstr>
      <vt:lpstr>What would you define as best practices regarding EDIA award selection?</vt:lpstr>
      <vt:lpstr>Is there anything else you would like to discuss?</vt:lpstr>
      <vt:lpstr>Thank you for Participating.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Award Selection</dc:title>
  <dc:creator>Joel May</dc:creator>
  <cp:lastModifiedBy>Hall, Allison</cp:lastModifiedBy>
  <cp:revision>13</cp:revision>
  <cp:lastPrinted>2022-06-20T20:24:37Z</cp:lastPrinted>
  <dcterms:created xsi:type="dcterms:W3CDTF">2024-05-23T17:53:42Z</dcterms:created>
  <dcterms:modified xsi:type="dcterms:W3CDTF">2024-05-29T19:33:05Z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0x010100A14D9A0FA515564792FEACC70AB1043E</vt:lpwstr>
  </property>
  <property fmtid="{D5CDD505-2E9C-101B-9397-08002B2CF9AE}" pid="3" name="MediaServiceImageTags">
    <vt:lpwstr/>
  </property>
</Properties>
</file>