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handoutMasterIdLst>
    <p:handoutMasterId r:id="rId29"/>
  </p:handoutMasterIdLst>
  <p:sldIdLst>
    <p:sldId id="256" r:id="rId5"/>
    <p:sldId id="287" r:id="rId6"/>
    <p:sldId id="282" r:id="rId7"/>
    <p:sldId id="283" r:id="rId8"/>
    <p:sldId id="261" r:id="rId9"/>
    <p:sldId id="286" r:id="rId10"/>
    <p:sldId id="284" r:id="rId11"/>
    <p:sldId id="285" r:id="rId12"/>
    <p:sldId id="279" r:id="rId13"/>
    <p:sldId id="288" r:id="rId14"/>
    <p:sldId id="289" r:id="rId15"/>
    <p:sldId id="277" r:id="rId16"/>
    <p:sldId id="281" r:id="rId17"/>
    <p:sldId id="290" r:id="rId18"/>
    <p:sldId id="292" r:id="rId19"/>
    <p:sldId id="297" r:id="rId20"/>
    <p:sldId id="291" r:id="rId21"/>
    <p:sldId id="293" r:id="rId22"/>
    <p:sldId id="294" r:id="rId23"/>
    <p:sldId id="295" r:id="rId24"/>
    <p:sldId id="296" r:id="rId25"/>
    <p:sldId id="265" r:id="rId26"/>
    <p:sldId id="278" r:id="rId27"/>
  </p:sldIdLst>
  <p:sldSz cx="9144000" cy="6858000" type="screen4x3"/>
  <p:notesSz cx="7010400" cy="9296400"/>
  <p:defaultTextStyle>
    <a:defPPr>
      <a:defRPr lang="fr-FR"/>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30" autoAdjust="0"/>
    <p:restoredTop sz="73576" autoAdjust="0"/>
  </p:normalViewPr>
  <p:slideViewPr>
    <p:cSldViewPr snapToGrid="0" snapToObjects="1">
      <p:cViewPr>
        <p:scale>
          <a:sx n="60" d="100"/>
          <a:sy n="60" d="100"/>
        </p:scale>
        <p:origin x="-792"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9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smtClean="0">
                <a:latin typeface="+mn-lt"/>
                <a:ea typeface="+mn-ea"/>
                <a:cs typeface="+mn-cs"/>
              </a:defRPr>
            </a:lvl1pPr>
          </a:lstStyle>
          <a:p>
            <a:pPr>
              <a:defRPr/>
            </a:pPr>
            <a:endParaRPr lang="fr-FR"/>
          </a:p>
        </p:txBody>
      </p:sp>
      <p:sp>
        <p:nvSpPr>
          <p:cNvPr id="3" name="Espace réservé de la date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smtClean="0">
                <a:latin typeface="+mn-lt"/>
                <a:ea typeface="+mn-ea"/>
                <a:cs typeface="+mn-cs"/>
              </a:defRPr>
            </a:lvl1pPr>
          </a:lstStyle>
          <a:p>
            <a:pPr>
              <a:defRPr/>
            </a:pPr>
            <a:fld id="{52ECDAD1-28E7-6342-AEBE-7EF13D1F6CC2}" type="datetimeFigureOut">
              <a:rPr lang="fr-FR"/>
              <a:pPr>
                <a:defRPr/>
              </a:pPr>
              <a:t>03/05/2018</a:t>
            </a:fld>
            <a:endParaRPr lang="fr-FR"/>
          </a:p>
        </p:txBody>
      </p:sp>
      <p:sp>
        <p:nvSpPr>
          <p:cNvPr id="4" name="Espace réservé du pied de page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smtClean="0">
                <a:latin typeface="+mn-lt"/>
                <a:ea typeface="+mn-ea"/>
                <a:cs typeface="+mn-cs"/>
              </a:defRPr>
            </a:lvl1pPr>
          </a:lstStyle>
          <a:p>
            <a:pPr>
              <a:defRPr/>
            </a:pPr>
            <a:endParaRPr lang="fr-FR"/>
          </a:p>
        </p:txBody>
      </p:sp>
      <p:sp>
        <p:nvSpPr>
          <p:cNvPr id="5" name="Espace réservé du numéro de diapositive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smtClean="0">
                <a:latin typeface="+mn-lt"/>
                <a:ea typeface="+mn-ea"/>
                <a:cs typeface="+mn-cs"/>
              </a:defRPr>
            </a:lvl1pPr>
          </a:lstStyle>
          <a:p>
            <a:pPr>
              <a:defRPr/>
            </a:pPr>
            <a:fld id="{186D5FE5-2EE7-6243-A1E4-940F1B62ACC5}" type="slidenum">
              <a:rPr lang="fr-FR"/>
              <a:pPr>
                <a:defRPr/>
              </a:pPr>
              <a:t>‹N°›</a:t>
            </a:fld>
            <a:endParaRPr lang="fr-FR"/>
          </a:p>
        </p:txBody>
      </p:sp>
    </p:spTree>
    <p:extLst>
      <p:ext uri="{BB962C8B-B14F-4D97-AF65-F5344CB8AC3E}">
        <p14:creationId xmlns:p14="http://schemas.microsoft.com/office/powerpoint/2010/main" val="24792906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smtClean="0">
                <a:latin typeface="+mn-lt"/>
                <a:ea typeface="+mn-ea"/>
                <a:cs typeface="+mn-cs"/>
              </a:defRPr>
            </a:lvl1pPr>
          </a:lstStyle>
          <a:p>
            <a:pPr>
              <a:defRPr/>
            </a:pPr>
            <a:endParaRPr lang="fr-FR"/>
          </a:p>
        </p:txBody>
      </p:sp>
      <p:sp>
        <p:nvSpPr>
          <p:cNvPr id="3" name="Espace réservé de la date 2"/>
          <p:cNvSpPr>
            <a:spLocks noGrp="1"/>
          </p:cNvSpPr>
          <p:nvPr>
            <p:ph type="dt"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smtClean="0">
                <a:latin typeface="+mn-lt"/>
                <a:ea typeface="+mn-ea"/>
                <a:cs typeface="+mn-cs"/>
              </a:defRPr>
            </a:lvl1pPr>
          </a:lstStyle>
          <a:p>
            <a:pPr>
              <a:defRPr/>
            </a:pPr>
            <a:fld id="{029DCE29-C586-9448-B14C-36C2BE424E7D}" type="datetimeFigureOut">
              <a:rPr lang="fr-FR"/>
              <a:pPr>
                <a:defRPr/>
              </a:pPr>
              <a:t>03/05/2018</a:t>
            </a:fld>
            <a:endParaRPr lang="fr-FR"/>
          </a:p>
        </p:txBody>
      </p:sp>
      <p:sp>
        <p:nvSpPr>
          <p:cNvPr id="4" name="Espace réservé de l'image des diapositives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fr-FR" noProof="0" smtClean="0"/>
          </a:p>
        </p:txBody>
      </p:sp>
      <p:sp>
        <p:nvSpPr>
          <p:cNvPr id="5" name="Espace réservé des commentaires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fr-CA" noProof="0" smtClean="0"/>
              <a:t>Cliquez pour modifier les styles du texte du masque</a:t>
            </a:r>
          </a:p>
          <a:p>
            <a:pPr lvl="1"/>
            <a:r>
              <a:rPr lang="fr-CA" noProof="0" smtClean="0"/>
              <a:t>Deuxième niveau</a:t>
            </a:r>
          </a:p>
          <a:p>
            <a:pPr lvl="2"/>
            <a:r>
              <a:rPr lang="fr-CA" noProof="0" smtClean="0"/>
              <a:t>Troisième niveau</a:t>
            </a:r>
          </a:p>
          <a:p>
            <a:pPr lvl="3"/>
            <a:r>
              <a:rPr lang="fr-CA" noProof="0" smtClean="0"/>
              <a:t>Quatrième niveau</a:t>
            </a:r>
          </a:p>
          <a:p>
            <a:pPr lvl="4"/>
            <a:r>
              <a:rPr lang="fr-CA" noProof="0" smtClean="0"/>
              <a:t>Cinquième niveau</a:t>
            </a:r>
            <a:endParaRPr lang="fr-FR" noProof="0" smtClean="0"/>
          </a:p>
        </p:txBody>
      </p:sp>
      <p:sp>
        <p:nvSpPr>
          <p:cNvPr id="6" name="Espace réservé du pied de page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smtClean="0">
                <a:latin typeface="+mn-lt"/>
                <a:ea typeface="+mn-ea"/>
                <a:cs typeface="+mn-cs"/>
              </a:defRPr>
            </a:lvl1pPr>
          </a:lstStyle>
          <a:p>
            <a:pPr>
              <a:defRPr/>
            </a:pPr>
            <a:endParaRPr lang="fr-FR"/>
          </a:p>
        </p:txBody>
      </p:sp>
      <p:sp>
        <p:nvSpPr>
          <p:cNvPr id="7" name="Espace réservé du numéro de diapositive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smtClean="0">
                <a:latin typeface="+mn-lt"/>
                <a:ea typeface="+mn-ea"/>
                <a:cs typeface="+mn-cs"/>
              </a:defRPr>
            </a:lvl1pPr>
          </a:lstStyle>
          <a:p>
            <a:pPr>
              <a:defRPr/>
            </a:pPr>
            <a:fld id="{AD22CEC6-A590-5645-BFAD-460DCB20BB61}" type="slidenum">
              <a:rPr lang="fr-FR"/>
              <a:pPr>
                <a:defRPr/>
              </a:pPr>
              <a:t>‹N°›</a:t>
            </a:fld>
            <a:endParaRPr lang="fr-FR"/>
          </a:p>
        </p:txBody>
      </p:sp>
    </p:spTree>
    <p:extLst>
      <p:ext uri="{BB962C8B-B14F-4D97-AF65-F5344CB8AC3E}">
        <p14:creationId xmlns:p14="http://schemas.microsoft.com/office/powerpoint/2010/main" val="2333130766"/>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 </a:t>
            </a:r>
            <a:endParaRPr lang="fr-CA" baseline="0" dirty="0" smtClean="0"/>
          </a:p>
          <a:p>
            <a:endParaRPr lang="fr-CA" baseline="0" dirty="0" smtClean="0"/>
          </a:p>
          <a:p>
            <a:r>
              <a:rPr lang="fr-CA" baseline="0" dirty="0" smtClean="0"/>
              <a:t> </a:t>
            </a:r>
            <a:br>
              <a:rPr lang="fr-CA" baseline="0" dirty="0" smtClean="0"/>
            </a:br>
            <a:r>
              <a:rPr lang="fr-CA" baseline="0" dirty="0" smtClean="0"/>
              <a:t> </a:t>
            </a:r>
            <a:endParaRPr lang="fr-CA" dirty="0"/>
          </a:p>
        </p:txBody>
      </p:sp>
      <p:sp>
        <p:nvSpPr>
          <p:cNvPr id="4" name="Espace réservé du numéro de diapositive 3"/>
          <p:cNvSpPr>
            <a:spLocks noGrp="1"/>
          </p:cNvSpPr>
          <p:nvPr>
            <p:ph type="sldNum" sz="quarter" idx="10"/>
          </p:nvPr>
        </p:nvSpPr>
        <p:spPr/>
        <p:txBody>
          <a:bodyPr/>
          <a:lstStyle/>
          <a:p>
            <a:pPr>
              <a:defRPr/>
            </a:pPr>
            <a:fld id="{AD22CEC6-A590-5645-BFAD-460DCB20BB61}" type="slidenum">
              <a:rPr lang="fr-FR" smtClean="0"/>
              <a:pPr>
                <a:defRPr/>
              </a:pPr>
              <a:t>1</a:t>
            </a:fld>
            <a:endParaRPr lang="fr-FR"/>
          </a:p>
        </p:txBody>
      </p:sp>
    </p:spTree>
    <p:extLst>
      <p:ext uri="{BB962C8B-B14F-4D97-AF65-F5344CB8AC3E}">
        <p14:creationId xmlns:p14="http://schemas.microsoft.com/office/powerpoint/2010/main" val="1811573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 </a:t>
            </a:r>
            <a:endParaRPr lang="fr-CA" dirty="0"/>
          </a:p>
        </p:txBody>
      </p:sp>
      <p:sp>
        <p:nvSpPr>
          <p:cNvPr id="4" name="Espace réservé du numéro de diapositive 3"/>
          <p:cNvSpPr>
            <a:spLocks noGrp="1"/>
          </p:cNvSpPr>
          <p:nvPr>
            <p:ph type="sldNum" sz="quarter" idx="10"/>
          </p:nvPr>
        </p:nvSpPr>
        <p:spPr/>
        <p:txBody>
          <a:bodyPr/>
          <a:lstStyle/>
          <a:p>
            <a:pPr>
              <a:defRPr/>
            </a:pPr>
            <a:fld id="{AD22CEC6-A590-5645-BFAD-460DCB20BB61}" type="slidenum">
              <a:rPr lang="fr-FR" smtClean="0"/>
              <a:pPr>
                <a:defRPr/>
              </a:pPr>
              <a:t>10</a:t>
            </a:fld>
            <a:endParaRPr lang="fr-FR"/>
          </a:p>
        </p:txBody>
      </p:sp>
    </p:spTree>
    <p:extLst>
      <p:ext uri="{BB962C8B-B14F-4D97-AF65-F5344CB8AC3E}">
        <p14:creationId xmlns:p14="http://schemas.microsoft.com/office/powerpoint/2010/main" val="2657881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 </a:t>
            </a:r>
            <a:endParaRPr lang="fr-CA" baseline="0" dirty="0" smtClean="0"/>
          </a:p>
          <a:p>
            <a:endParaRPr lang="fr-CA" dirty="0"/>
          </a:p>
        </p:txBody>
      </p:sp>
      <p:sp>
        <p:nvSpPr>
          <p:cNvPr id="4" name="Espace réservé du numéro de diapositive 3"/>
          <p:cNvSpPr>
            <a:spLocks noGrp="1"/>
          </p:cNvSpPr>
          <p:nvPr>
            <p:ph type="sldNum" sz="quarter" idx="10"/>
          </p:nvPr>
        </p:nvSpPr>
        <p:spPr/>
        <p:txBody>
          <a:bodyPr/>
          <a:lstStyle/>
          <a:p>
            <a:pPr>
              <a:defRPr/>
            </a:pPr>
            <a:fld id="{AD22CEC6-A590-5645-BFAD-460DCB20BB61}" type="slidenum">
              <a:rPr lang="fr-FR" smtClean="0"/>
              <a:pPr>
                <a:defRPr/>
              </a:pPr>
              <a:t>11</a:t>
            </a:fld>
            <a:endParaRPr lang="fr-FR"/>
          </a:p>
        </p:txBody>
      </p:sp>
    </p:spTree>
    <p:extLst>
      <p:ext uri="{BB962C8B-B14F-4D97-AF65-F5344CB8AC3E}">
        <p14:creationId xmlns:p14="http://schemas.microsoft.com/office/powerpoint/2010/main" val="2657881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 </a:t>
            </a:r>
            <a:endParaRPr lang="fr-CA" dirty="0"/>
          </a:p>
        </p:txBody>
      </p:sp>
      <p:sp>
        <p:nvSpPr>
          <p:cNvPr id="4" name="Espace réservé du numéro de diapositive 3"/>
          <p:cNvSpPr>
            <a:spLocks noGrp="1"/>
          </p:cNvSpPr>
          <p:nvPr>
            <p:ph type="sldNum" sz="quarter" idx="10"/>
          </p:nvPr>
        </p:nvSpPr>
        <p:spPr/>
        <p:txBody>
          <a:bodyPr/>
          <a:lstStyle/>
          <a:p>
            <a:pPr>
              <a:defRPr/>
            </a:pPr>
            <a:fld id="{AD22CEC6-A590-5645-BFAD-460DCB20BB61}" type="slidenum">
              <a:rPr lang="fr-FR" smtClean="0"/>
              <a:pPr>
                <a:defRPr/>
              </a:pPr>
              <a:t>12</a:t>
            </a:fld>
            <a:endParaRPr lang="fr-FR"/>
          </a:p>
        </p:txBody>
      </p:sp>
    </p:spTree>
    <p:extLst>
      <p:ext uri="{BB962C8B-B14F-4D97-AF65-F5344CB8AC3E}">
        <p14:creationId xmlns:p14="http://schemas.microsoft.com/office/powerpoint/2010/main" val="2657881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 </a:t>
            </a:r>
            <a:endParaRPr lang="fr-CA" dirty="0"/>
          </a:p>
        </p:txBody>
      </p:sp>
      <p:sp>
        <p:nvSpPr>
          <p:cNvPr id="4" name="Espace réservé du numéro de diapositive 3"/>
          <p:cNvSpPr>
            <a:spLocks noGrp="1"/>
          </p:cNvSpPr>
          <p:nvPr>
            <p:ph type="sldNum" sz="quarter" idx="10"/>
          </p:nvPr>
        </p:nvSpPr>
        <p:spPr/>
        <p:txBody>
          <a:bodyPr/>
          <a:lstStyle/>
          <a:p>
            <a:pPr>
              <a:defRPr/>
            </a:pPr>
            <a:fld id="{AD22CEC6-A590-5645-BFAD-460DCB20BB61}" type="slidenum">
              <a:rPr lang="fr-FR" smtClean="0"/>
              <a:pPr>
                <a:defRPr/>
              </a:pPr>
              <a:t>13</a:t>
            </a:fld>
            <a:endParaRPr lang="fr-FR"/>
          </a:p>
        </p:txBody>
      </p:sp>
    </p:spTree>
    <p:extLst>
      <p:ext uri="{BB962C8B-B14F-4D97-AF65-F5344CB8AC3E}">
        <p14:creationId xmlns:p14="http://schemas.microsoft.com/office/powerpoint/2010/main" val="854228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aseline="0" dirty="0" smtClean="0"/>
              <a:t> </a:t>
            </a:r>
          </a:p>
          <a:p>
            <a:endParaRPr lang="fr-CA" baseline="0" dirty="0" smtClean="0"/>
          </a:p>
          <a:p>
            <a:endParaRPr lang="fr-CA" baseline="0" dirty="0" smtClean="0"/>
          </a:p>
          <a:p>
            <a:endParaRPr lang="fr-CA" baseline="0" dirty="0" smtClean="0"/>
          </a:p>
          <a:p>
            <a:r>
              <a:rPr lang="fr-CA" baseline="0" dirty="0" smtClean="0"/>
              <a:t> </a:t>
            </a:r>
          </a:p>
          <a:p>
            <a:endParaRPr lang="fr-CA" baseline="0" dirty="0" smtClean="0"/>
          </a:p>
        </p:txBody>
      </p:sp>
      <p:sp>
        <p:nvSpPr>
          <p:cNvPr id="4" name="Espace réservé du numéro de diapositive 3"/>
          <p:cNvSpPr>
            <a:spLocks noGrp="1"/>
          </p:cNvSpPr>
          <p:nvPr>
            <p:ph type="sldNum" sz="quarter" idx="10"/>
          </p:nvPr>
        </p:nvSpPr>
        <p:spPr/>
        <p:txBody>
          <a:bodyPr/>
          <a:lstStyle/>
          <a:p>
            <a:pPr>
              <a:defRPr/>
            </a:pPr>
            <a:fld id="{AD22CEC6-A590-5645-BFAD-460DCB20BB61}" type="slidenum">
              <a:rPr lang="fr-FR" smtClean="0"/>
              <a:pPr>
                <a:defRPr/>
              </a:pPr>
              <a:t>14</a:t>
            </a:fld>
            <a:endParaRPr lang="fr-FR"/>
          </a:p>
        </p:txBody>
      </p:sp>
    </p:spTree>
    <p:extLst>
      <p:ext uri="{BB962C8B-B14F-4D97-AF65-F5344CB8AC3E}">
        <p14:creationId xmlns:p14="http://schemas.microsoft.com/office/powerpoint/2010/main" val="3092414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 </a:t>
            </a:r>
            <a:endParaRPr lang="fr-CA" baseline="0" dirty="0" smtClean="0"/>
          </a:p>
          <a:p>
            <a:endParaRPr lang="fr-CA" baseline="0" dirty="0" smtClean="0"/>
          </a:p>
          <a:p>
            <a:endParaRPr lang="fr-CA" baseline="0" dirty="0" smtClean="0"/>
          </a:p>
          <a:p>
            <a:endParaRPr lang="fr-CA" baseline="0" dirty="0" smtClean="0"/>
          </a:p>
          <a:p>
            <a:r>
              <a:rPr lang="fr-CA" baseline="0" dirty="0" smtClean="0"/>
              <a:t> </a:t>
            </a:r>
          </a:p>
          <a:p>
            <a:endParaRPr lang="fr-CA" baseline="0" dirty="0" smtClean="0"/>
          </a:p>
        </p:txBody>
      </p:sp>
      <p:sp>
        <p:nvSpPr>
          <p:cNvPr id="4" name="Espace réservé du numéro de diapositive 3"/>
          <p:cNvSpPr>
            <a:spLocks noGrp="1"/>
          </p:cNvSpPr>
          <p:nvPr>
            <p:ph type="sldNum" sz="quarter" idx="10"/>
          </p:nvPr>
        </p:nvSpPr>
        <p:spPr/>
        <p:txBody>
          <a:bodyPr/>
          <a:lstStyle/>
          <a:p>
            <a:pPr>
              <a:defRPr/>
            </a:pPr>
            <a:fld id="{AD22CEC6-A590-5645-BFAD-460DCB20BB61}" type="slidenum">
              <a:rPr lang="fr-FR" smtClean="0"/>
              <a:pPr>
                <a:defRPr/>
              </a:pPr>
              <a:t>15</a:t>
            </a:fld>
            <a:endParaRPr lang="fr-FR"/>
          </a:p>
        </p:txBody>
      </p:sp>
    </p:spTree>
    <p:extLst>
      <p:ext uri="{BB962C8B-B14F-4D97-AF65-F5344CB8AC3E}">
        <p14:creationId xmlns:p14="http://schemas.microsoft.com/office/powerpoint/2010/main" val="3092414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 </a:t>
            </a:r>
            <a:endParaRPr lang="fr-CA" baseline="0" dirty="0" smtClean="0"/>
          </a:p>
          <a:p>
            <a:endParaRPr lang="fr-CA" baseline="0" dirty="0" smtClean="0"/>
          </a:p>
          <a:p>
            <a:endParaRPr lang="fr-CA" baseline="0" dirty="0" smtClean="0"/>
          </a:p>
          <a:p>
            <a:endParaRPr lang="fr-CA" baseline="0" dirty="0" smtClean="0"/>
          </a:p>
          <a:p>
            <a:r>
              <a:rPr lang="fr-CA" baseline="0" dirty="0" smtClean="0"/>
              <a:t> </a:t>
            </a:r>
          </a:p>
          <a:p>
            <a:endParaRPr lang="fr-CA" baseline="0" dirty="0" smtClean="0"/>
          </a:p>
        </p:txBody>
      </p:sp>
      <p:sp>
        <p:nvSpPr>
          <p:cNvPr id="4" name="Espace réservé du numéro de diapositive 3"/>
          <p:cNvSpPr>
            <a:spLocks noGrp="1"/>
          </p:cNvSpPr>
          <p:nvPr>
            <p:ph type="sldNum" sz="quarter" idx="10"/>
          </p:nvPr>
        </p:nvSpPr>
        <p:spPr/>
        <p:txBody>
          <a:bodyPr/>
          <a:lstStyle/>
          <a:p>
            <a:pPr>
              <a:defRPr/>
            </a:pPr>
            <a:fld id="{AD22CEC6-A590-5645-BFAD-460DCB20BB61}" type="slidenum">
              <a:rPr lang="fr-FR" smtClean="0"/>
              <a:pPr>
                <a:defRPr/>
              </a:pPr>
              <a:t>16</a:t>
            </a:fld>
            <a:endParaRPr lang="fr-FR"/>
          </a:p>
        </p:txBody>
      </p:sp>
    </p:spTree>
    <p:extLst>
      <p:ext uri="{BB962C8B-B14F-4D97-AF65-F5344CB8AC3E}">
        <p14:creationId xmlns:p14="http://schemas.microsoft.com/office/powerpoint/2010/main" val="3092414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 </a:t>
            </a:r>
            <a:endParaRPr lang="fr-CA" baseline="0" dirty="0" smtClean="0"/>
          </a:p>
          <a:p>
            <a:endParaRPr lang="fr-CA" baseline="0" dirty="0" smtClean="0"/>
          </a:p>
          <a:p>
            <a:endParaRPr lang="fr-CA" baseline="0" dirty="0" smtClean="0"/>
          </a:p>
          <a:p>
            <a:endParaRPr lang="fr-CA" baseline="0" dirty="0" smtClean="0"/>
          </a:p>
          <a:p>
            <a:r>
              <a:rPr lang="fr-CA" baseline="0" dirty="0" smtClean="0"/>
              <a:t> </a:t>
            </a:r>
          </a:p>
          <a:p>
            <a:endParaRPr lang="fr-CA" baseline="0" dirty="0" smtClean="0"/>
          </a:p>
        </p:txBody>
      </p:sp>
      <p:sp>
        <p:nvSpPr>
          <p:cNvPr id="4" name="Espace réservé du numéro de diapositive 3"/>
          <p:cNvSpPr>
            <a:spLocks noGrp="1"/>
          </p:cNvSpPr>
          <p:nvPr>
            <p:ph type="sldNum" sz="quarter" idx="10"/>
          </p:nvPr>
        </p:nvSpPr>
        <p:spPr/>
        <p:txBody>
          <a:bodyPr/>
          <a:lstStyle/>
          <a:p>
            <a:pPr>
              <a:defRPr/>
            </a:pPr>
            <a:fld id="{AD22CEC6-A590-5645-BFAD-460DCB20BB61}" type="slidenum">
              <a:rPr lang="fr-FR" smtClean="0"/>
              <a:pPr>
                <a:defRPr/>
              </a:pPr>
              <a:t>17</a:t>
            </a:fld>
            <a:endParaRPr lang="fr-FR"/>
          </a:p>
        </p:txBody>
      </p:sp>
    </p:spTree>
    <p:extLst>
      <p:ext uri="{BB962C8B-B14F-4D97-AF65-F5344CB8AC3E}">
        <p14:creationId xmlns:p14="http://schemas.microsoft.com/office/powerpoint/2010/main" val="3092414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 </a:t>
            </a:r>
            <a:r>
              <a:rPr lang="fr-CA" baseline="0" dirty="0" smtClean="0"/>
              <a:t/>
            </a:r>
            <a:br>
              <a:rPr lang="fr-CA" baseline="0" dirty="0" smtClean="0"/>
            </a:br>
            <a:endParaRPr lang="fr-CA" baseline="0" dirty="0" smtClean="0"/>
          </a:p>
          <a:p>
            <a:endParaRPr lang="fr-CA" baseline="0" dirty="0" smtClean="0"/>
          </a:p>
          <a:p>
            <a:endParaRPr lang="fr-CA" baseline="0" dirty="0" smtClean="0"/>
          </a:p>
          <a:p>
            <a:endParaRPr lang="fr-CA" baseline="0" dirty="0" smtClean="0"/>
          </a:p>
          <a:p>
            <a:r>
              <a:rPr lang="fr-CA" baseline="0" dirty="0" smtClean="0"/>
              <a:t> </a:t>
            </a:r>
          </a:p>
          <a:p>
            <a:endParaRPr lang="fr-CA" baseline="0" dirty="0" smtClean="0"/>
          </a:p>
        </p:txBody>
      </p:sp>
      <p:sp>
        <p:nvSpPr>
          <p:cNvPr id="4" name="Espace réservé du numéro de diapositive 3"/>
          <p:cNvSpPr>
            <a:spLocks noGrp="1"/>
          </p:cNvSpPr>
          <p:nvPr>
            <p:ph type="sldNum" sz="quarter" idx="10"/>
          </p:nvPr>
        </p:nvSpPr>
        <p:spPr/>
        <p:txBody>
          <a:bodyPr/>
          <a:lstStyle/>
          <a:p>
            <a:pPr>
              <a:defRPr/>
            </a:pPr>
            <a:fld id="{AD22CEC6-A590-5645-BFAD-460DCB20BB61}" type="slidenum">
              <a:rPr lang="fr-FR" smtClean="0"/>
              <a:pPr>
                <a:defRPr/>
              </a:pPr>
              <a:t>18</a:t>
            </a:fld>
            <a:endParaRPr lang="fr-FR"/>
          </a:p>
        </p:txBody>
      </p:sp>
    </p:spTree>
    <p:extLst>
      <p:ext uri="{BB962C8B-B14F-4D97-AF65-F5344CB8AC3E}">
        <p14:creationId xmlns:p14="http://schemas.microsoft.com/office/powerpoint/2010/main" val="3092414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 </a:t>
            </a:r>
            <a:endParaRPr lang="fr-CA" baseline="0" dirty="0" smtClean="0"/>
          </a:p>
          <a:p>
            <a:endParaRPr lang="fr-CA" baseline="0" dirty="0" smtClean="0"/>
          </a:p>
          <a:p>
            <a:endParaRPr lang="fr-CA" baseline="0" dirty="0" smtClean="0"/>
          </a:p>
          <a:p>
            <a:endParaRPr lang="fr-CA" baseline="0" dirty="0" smtClean="0"/>
          </a:p>
          <a:p>
            <a:r>
              <a:rPr lang="fr-CA" baseline="0" dirty="0" smtClean="0"/>
              <a:t> </a:t>
            </a:r>
          </a:p>
          <a:p>
            <a:endParaRPr lang="fr-CA" baseline="0" dirty="0" smtClean="0"/>
          </a:p>
        </p:txBody>
      </p:sp>
      <p:sp>
        <p:nvSpPr>
          <p:cNvPr id="4" name="Espace réservé du numéro de diapositive 3"/>
          <p:cNvSpPr>
            <a:spLocks noGrp="1"/>
          </p:cNvSpPr>
          <p:nvPr>
            <p:ph type="sldNum" sz="quarter" idx="10"/>
          </p:nvPr>
        </p:nvSpPr>
        <p:spPr/>
        <p:txBody>
          <a:bodyPr/>
          <a:lstStyle/>
          <a:p>
            <a:pPr>
              <a:defRPr/>
            </a:pPr>
            <a:fld id="{AD22CEC6-A590-5645-BFAD-460DCB20BB61}" type="slidenum">
              <a:rPr lang="fr-FR" smtClean="0"/>
              <a:pPr>
                <a:defRPr/>
              </a:pPr>
              <a:t>19</a:t>
            </a:fld>
            <a:endParaRPr lang="fr-FR"/>
          </a:p>
        </p:txBody>
      </p:sp>
    </p:spTree>
    <p:extLst>
      <p:ext uri="{BB962C8B-B14F-4D97-AF65-F5344CB8AC3E}">
        <p14:creationId xmlns:p14="http://schemas.microsoft.com/office/powerpoint/2010/main" val="3092414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 </a:t>
            </a:r>
            <a:endParaRPr lang="fr-CA" b="0" dirty="0" smtClean="0"/>
          </a:p>
          <a:p>
            <a:endParaRPr lang="fr-CA" b="0" dirty="0" smtClean="0"/>
          </a:p>
          <a:p>
            <a:r>
              <a:rPr lang="fr-CA" b="0" dirty="0" smtClean="0"/>
              <a:t> </a:t>
            </a:r>
            <a:endParaRPr lang="fr-CA" dirty="0"/>
          </a:p>
          <a:p>
            <a:endParaRPr lang="fr-CA" dirty="0"/>
          </a:p>
        </p:txBody>
      </p:sp>
      <p:sp>
        <p:nvSpPr>
          <p:cNvPr id="4" name="Espace réservé du numéro de diapositive 3"/>
          <p:cNvSpPr>
            <a:spLocks noGrp="1"/>
          </p:cNvSpPr>
          <p:nvPr>
            <p:ph type="sldNum" sz="quarter" idx="10"/>
          </p:nvPr>
        </p:nvSpPr>
        <p:spPr/>
        <p:txBody>
          <a:bodyPr/>
          <a:lstStyle/>
          <a:p>
            <a:pPr>
              <a:defRPr/>
            </a:pPr>
            <a:fld id="{AD22CEC6-A590-5645-BFAD-460DCB20BB61}" type="slidenum">
              <a:rPr lang="fr-FR" smtClean="0"/>
              <a:pPr>
                <a:defRPr/>
              </a:pPr>
              <a:t>2</a:t>
            </a:fld>
            <a:endParaRPr lang="fr-FR"/>
          </a:p>
        </p:txBody>
      </p:sp>
    </p:spTree>
    <p:extLst>
      <p:ext uri="{BB962C8B-B14F-4D97-AF65-F5344CB8AC3E}">
        <p14:creationId xmlns:p14="http://schemas.microsoft.com/office/powerpoint/2010/main" val="2733526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fr-CA" baseline="0" dirty="0" smtClean="0"/>
              <a:t> </a:t>
            </a:r>
          </a:p>
          <a:p>
            <a:endParaRPr lang="fr-CA" baseline="0" dirty="0" smtClean="0"/>
          </a:p>
        </p:txBody>
      </p:sp>
      <p:sp>
        <p:nvSpPr>
          <p:cNvPr id="4" name="Espace réservé du numéro de diapositive 3"/>
          <p:cNvSpPr>
            <a:spLocks noGrp="1"/>
          </p:cNvSpPr>
          <p:nvPr>
            <p:ph type="sldNum" sz="quarter" idx="10"/>
          </p:nvPr>
        </p:nvSpPr>
        <p:spPr/>
        <p:txBody>
          <a:bodyPr/>
          <a:lstStyle/>
          <a:p>
            <a:pPr>
              <a:defRPr/>
            </a:pPr>
            <a:fld id="{AD22CEC6-A590-5645-BFAD-460DCB20BB61}" type="slidenum">
              <a:rPr lang="fr-FR" smtClean="0"/>
              <a:pPr>
                <a:defRPr/>
              </a:pPr>
              <a:t>20</a:t>
            </a:fld>
            <a:endParaRPr lang="fr-FR"/>
          </a:p>
        </p:txBody>
      </p:sp>
    </p:spTree>
    <p:extLst>
      <p:ext uri="{BB962C8B-B14F-4D97-AF65-F5344CB8AC3E}">
        <p14:creationId xmlns:p14="http://schemas.microsoft.com/office/powerpoint/2010/main" val="2265048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 </a:t>
            </a:r>
            <a:endParaRPr lang="fr-CA" dirty="0"/>
          </a:p>
        </p:txBody>
      </p:sp>
      <p:sp>
        <p:nvSpPr>
          <p:cNvPr id="4" name="Espace réservé du numéro de diapositive 3"/>
          <p:cNvSpPr>
            <a:spLocks noGrp="1"/>
          </p:cNvSpPr>
          <p:nvPr>
            <p:ph type="sldNum" sz="quarter" idx="10"/>
          </p:nvPr>
        </p:nvSpPr>
        <p:spPr/>
        <p:txBody>
          <a:bodyPr/>
          <a:lstStyle/>
          <a:p>
            <a:pPr>
              <a:defRPr/>
            </a:pPr>
            <a:fld id="{AD22CEC6-A590-5645-BFAD-460DCB20BB61}" type="slidenum">
              <a:rPr lang="fr-FR" smtClean="0"/>
              <a:pPr>
                <a:defRPr/>
              </a:pPr>
              <a:t>21</a:t>
            </a:fld>
            <a:endParaRPr lang="fr-FR"/>
          </a:p>
        </p:txBody>
      </p:sp>
    </p:spTree>
    <p:extLst>
      <p:ext uri="{BB962C8B-B14F-4D97-AF65-F5344CB8AC3E}">
        <p14:creationId xmlns:p14="http://schemas.microsoft.com/office/powerpoint/2010/main" val="2265048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 </a:t>
            </a:r>
            <a:endParaRPr lang="fr-CA" baseline="0" dirty="0" smtClean="0"/>
          </a:p>
          <a:p>
            <a:endParaRPr lang="fr-CA" baseline="0" dirty="0" smtClean="0"/>
          </a:p>
        </p:txBody>
      </p:sp>
      <p:sp>
        <p:nvSpPr>
          <p:cNvPr id="4" name="Espace réservé du numéro de diapositive 3"/>
          <p:cNvSpPr>
            <a:spLocks noGrp="1"/>
          </p:cNvSpPr>
          <p:nvPr>
            <p:ph type="sldNum" sz="quarter" idx="10"/>
          </p:nvPr>
        </p:nvSpPr>
        <p:spPr/>
        <p:txBody>
          <a:bodyPr/>
          <a:lstStyle/>
          <a:p>
            <a:pPr>
              <a:defRPr/>
            </a:pPr>
            <a:fld id="{AD22CEC6-A590-5645-BFAD-460DCB20BB61}" type="slidenum">
              <a:rPr lang="fr-FR" smtClean="0"/>
              <a:pPr>
                <a:defRPr/>
              </a:pPr>
              <a:t>22</a:t>
            </a:fld>
            <a:endParaRPr lang="fr-FR"/>
          </a:p>
        </p:txBody>
      </p:sp>
    </p:spTree>
    <p:extLst>
      <p:ext uri="{BB962C8B-B14F-4D97-AF65-F5344CB8AC3E}">
        <p14:creationId xmlns:p14="http://schemas.microsoft.com/office/powerpoint/2010/main" val="2640128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mtClean="0"/>
              <a:t> </a:t>
            </a:r>
            <a:endParaRPr lang="fr-CA" baseline="0" dirty="0" smtClean="0"/>
          </a:p>
          <a:p>
            <a:r>
              <a:rPr lang="fr-CA" baseline="0" dirty="0" smtClean="0"/>
              <a:t/>
            </a:r>
            <a:br>
              <a:rPr lang="fr-CA" baseline="0" dirty="0" smtClean="0"/>
            </a:br>
            <a:endParaRPr lang="fr-CA" dirty="0"/>
          </a:p>
        </p:txBody>
      </p:sp>
      <p:sp>
        <p:nvSpPr>
          <p:cNvPr id="4" name="Espace réservé du numéro de diapositive 3"/>
          <p:cNvSpPr>
            <a:spLocks noGrp="1"/>
          </p:cNvSpPr>
          <p:nvPr>
            <p:ph type="sldNum" sz="quarter" idx="10"/>
          </p:nvPr>
        </p:nvSpPr>
        <p:spPr/>
        <p:txBody>
          <a:bodyPr/>
          <a:lstStyle/>
          <a:p>
            <a:pPr>
              <a:defRPr/>
            </a:pPr>
            <a:fld id="{AD22CEC6-A590-5645-BFAD-460DCB20BB61}" type="slidenum">
              <a:rPr lang="fr-FR" smtClean="0"/>
              <a:pPr>
                <a:defRPr/>
              </a:pPr>
              <a:t>23</a:t>
            </a:fld>
            <a:endParaRPr lang="fr-FR"/>
          </a:p>
        </p:txBody>
      </p:sp>
    </p:spTree>
    <p:extLst>
      <p:ext uri="{BB962C8B-B14F-4D97-AF65-F5344CB8AC3E}">
        <p14:creationId xmlns:p14="http://schemas.microsoft.com/office/powerpoint/2010/main" val="3163444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0" dirty="0" smtClean="0"/>
              <a:t> </a:t>
            </a:r>
            <a:endParaRPr lang="fr-CA" dirty="0"/>
          </a:p>
          <a:p>
            <a:endParaRPr lang="fr-CA" dirty="0"/>
          </a:p>
        </p:txBody>
      </p:sp>
      <p:sp>
        <p:nvSpPr>
          <p:cNvPr id="4" name="Espace réservé du numéro de diapositive 3"/>
          <p:cNvSpPr>
            <a:spLocks noGrp="1"/>
          </p:cNvSpPr>
          <p:nvPr>
            <p:ph type="sldNum" sz="quarter" idx="10"/>
          </p:nvPr>
        </p:nvSpPr>
        <p:spPr/>
        <p:txBody>
          <a:bodyPr/>
          <a:lstStyle/>
          <a:p>
            <a:pPr>
              <a:defRPr/>
            </a:pPr>
            <a:fld id="{AD22CEC6-A590-5645-BFAD-460DCB20BB61}" type="slidenum">
              <a:rPr lang="fr-FR" smtClean="0"/>
              <a:pPr>
                <a:defRPr/>
              </a:pPr>
              <a:t>3</a:t>
            </a:fld>
            <a:endParaRPr lang="fr-FR"/>
          </a:p>
        </p:txBody>
      </p:sp>
    </p:spTree>
    <p:extLst>
      <p:ext uri="{BB962C8B-B14F-4D97-AF65-F5344CB8AC3E}">
        <p14:creationId xmlns:p14="http://schemas.microsoft.com/office/powerpoint/2010/main" val="2733526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0" dirty="0" smtClean="0"/>
              <a:t> </a:t>
            </a:r>
            <a:endParaRPr lang="fr-CA" b="0" baseline="0" dirty="0" smtClean="0"/>
          </a:p>
          <a:p>
            <a:endParaRPr lang="fr-CA" b="0" baseline="0" dirty="0" smtClean="0"/>
          </a:p>
          <a:p>
            <a:r>
              <a:rPr lang="fr-CA" b="0" baseline="0" dirty="0" smtClean="0"/>
              <a:t> </a:t>
            </a:r>
            <a:endParaRPr lang="fr-CA" b="0" dirty="0"/>
          </a:p>
          <a:p>
            <a:endParaRPr lang="fr-CA" dirty="0"/>
          </a:p>
        </p:txBody>
      </p:sp>
      <p:sp>
        <p:nvSpPr>
          <p:cNvPr id="4" name="Espace réservé du numéro de diapositive 3"/>
          <p:cNvSpPr>
            <a:spLocks noGrp="1"/>
          </p:cNvSpPr>
          <p:nvPr>
            <p:ph type="sldNum" sz="quarter" idx="10"/>
          </p:nvPr>
        </p:nvSpPr>
        <p:spPr/>
        <p:txBody>
          <a:bodyPr/>
          <a:lstStyle/>
          <a:p>
            <a:pPr>
              <a:defRPr/>
            </a:pPr>
            <a:fld id="{AD22CEC6-A590-5645-BFAD-460DCB20BB61}" type="slidenum">
              <a:rPr lang="fr-FR" smtClean="0"/>
              <a:pPr>
                <a:defRPr/>
              </a:pPr>
              <a:t>4</a:t>
            </a:fld>
            <a:endParaRPr lang="fr-FR"/>
          </a:p>
        </p:txBody>
      </p:sp>
    </p:spTree>
    <p:extLst>
      <p:ext uri="{BB962C8B-B14F-4D97-AF65-F5344CB8AC3E}">
        <p14:creationId xmlns:p14="http://schemas.microsoft.com/office/powerpoint/2010/main" val="2733526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465887">
              <a:defRPr/>
            </a:pPr>
            <a:r>
              <a:rPr lang="fr-CA" dirty="0" smtClean="0"/>
              <a:t> </a:t>
            </a:r>
            <a:endParaRPr lang="fr-CA" dirty="0"/>
          </a:p>
          <a:p>
            <a:endParaRPr lang="fr-CA" dirty="0"/>
          </a:p>
        </p:txBody>
      </p:sp>
      <p:sp>
        <p:nvSpPr>
          <p:cNvPr id="4" name="Espace réservé du numéro de diapositive 3"/>
          <p:cNvSpPr>
            <a:spLocks noGrp="1"/>
          </p:cNvSpPr>
          <p:nvPr>
            <p:ph type="sldNum" sz="quarter" idx="10"/>
          </p:nvPr>
        </p:nvSpPr>
        <p:spPr/>
        <p:txBody>
          <a:bodyPr/>
          <a:lstStyle/>
          <a:p>
            <a:pPr>
              <a:defRPr/>
            </a:pPr>
            <a:fld id="{AD22CEC6-A590-5645-BFAD-460DCB20BB61}" type="slidenum">
              <a:rPr lang="fr-FR" smtClean="0"/>
              <a:pPr>
                <a:defRPr/>
              </a:pPr>
              <a:t>5</a:t>
            </a:fld>
            <a:endParaRPr lang="fr-FR"/>
          </a:p>
        </p:txBody>
      </p:sp>
    </p:spTree>
    <p:extLst>
      <p:ext uri="{BB962C8B-B14F-4D97-AF65-F5344CB8AC3E}">
        <p14:creationId xmlns:p14="http://schemas.microsoft.com/office/powerpoint/2010/main" val="2807348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465887">
              <a:defRPr/>
            </a:pPr>
            <a:r>
              <a:rPr lang="fr-CA" dirty="0" smtClean="0"/>
              <a:t> </a:t>
            </a:r>
            <a:r>
              <a:rPr lang="fr-CA" baseline="0" dirty="0" smtClean="0"/>
              <a:t/>
            </a:r>
            <a:br>
              <a:rPr lang="fr-CA" baseline="0" dirty="0" smtClean="0"/>
            </a:br>
            <a:r>
              <a:rPr lang="fr-CA" baseline="0" dirty="0" smtClean="0"/>
              <a:t/>
            </a:r>
            <a:br>
              <a:rPr lang="fr-CA" baseline="0" dirty="0" smtClean="0"/>
            </a:br>
            <a:endParaRPr lang="fr-CA" baseline="0" dirty="0" smtClean="0"/>
          </a:p>
          <a:p>
            <a:pPr defTabSz="465887">
              <a:defRPr/>
            </a:pPr>
            <a:endParaRPr lang="fr-CA" dirty="0"/>
          </a:p>
          <a:p>
            <a:endParaRPr lang="fr-CA" dirty="0"/>
          </a:p>
        </p:txBody>
      </p:sp>
      <p:sp>
        <p:nvSpPr>
          <p:cNvPr id="4" name="Espace réservé du numéro de diapositive 3"/>
          <p:cNvSpPr>
            <a:spLocks noGrp="1"/>
          </p:cNvSpPr>
          <p:nvPr>
            <p:ph type="sldNum" sz="quarter" idx="10"/>
          </p:nvPr>
        </p:nvSpPr>
        <p:spPr/>
        <p:txBody>
          <a:bodyPr/>
          <a:lstStyle/>
          <a:p>
            <a:pPr>
              <a:defRPr/>
            </a:pPr>
            <a:fld id="{AD22CEC6-A590-5645-BFAD-460DCB20BB61}" type="slidenum">
              <a:rPr lang="fr-FR" smtClean="0"/>
              <a:pPr>
                <a:defRPr/>
              </a:pPr>
              <a:t>6</a:t>
            </a:fld>
            <a:endParaRPr lang="fr-FR"/>
          </a:p>
        </p:txBody>
      </p:sp>
    </p:spTree>
    <p:extLst>
      <p:ext uri="{BB962C8B-B14F-4D97-AF65-F5344CB8AC3E}">
        <p14:creationId xmlns:p14="http://schemas.microsoft.com/office/powerpoint/2010/main" val="2807348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 </a:t>
            </a:r>
          </a:p>
          <a:p>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pPr>
              <a:defRPr/>
            </a:pPr>
            <a:fld id="{AD22CEC6-A590-5645-BFAD-460DCB20BB61}" type="slidenum">
              <a:rPr lang="fr-FR" smtClean="0"/>
              <a:pPr>
                <a:defRPr/>
              </a:pPr>
              <a:t>7</a:t>
            </a:fld>
            <a:endParaRPr lang="fr-FR"/>
          </a:p>
        </p:txBody>
      </p:sp>
    </p:spTree>
    <p:extLst>
      <p:ext uri="{BB962C8B-B14F-4D97-AF65-F5344CB8AC3E}">
        <p14:creationId xmlns:p14="http://schemas.microsoft.com/office/powerpoint/2010/main" val="3163444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1">
              <a:buFont typeface="Arial" panose="020B0604020202020204" pitchFamily="34" charset="0"/>
              <a:buNone/>
            </a:pPr>
            <a:r>
              <a:rPr lang="fr-CA" dirty="0" smtClean="0"/>
              <a:t> </a:t>
            </a:r>
            <a:endParaRPr lang="fr-CA" dirty="0"/>
          </a:p>
        </p:txBody>
      </p:sp>
      <p:sp>
        <p:nvSpPr>
          <p:cNvPr id="4" name="Espace réservé du numéro de diapositive 3"/>
          <p:cNvSpPr>
            <a:spLocks noGrp="1"/>
          </p:cNvSpPr>
          <p:nvPr>
            <p:ph type="sldNum" sz="quarter" idx="10"/>
          </p:nvPr>
        </p:nvSpPr>
        <p:spPr/>
        <p:txBody>
          <a:bodyPr/>
          <a:lstStyle/>
          <a:p>
            <a:pPr>
              <a:defRPr/>
            </a:pPr>
            <a:fld id="{AD22CEC6-A590-5645-BFAD-460DCB20BB61}" type="slidenum">
              <a:rPr lang="fr-FR" smtClean="0"/>
              <a:pPr>
                <a:defRPr/>
              </a:pPr>
              <a:t>8</a:t>
            </a:fld>
            <a:endParaRPr lang="fr-FR"/>
          </a:p>
        </p:txBody>
      </p:sp>
    </p:spTree>
    <p:extLst>
      <p:ext uri="{BB962C8B-B14F-4D97-AF65-F5344CB8AC3E}">
        <p14:creationId xmlns:p14="http://schemas.microsoft.com/office/powerpoint/2010/main" val="2735554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aseline="0" dirty="0" smtClean="0"/>
              <a:t> </a:t>
            </a:r>
            <a:endParaRPr lang="fr-CA" dirty="0"/>
          </a:p>
          <a:p>
            <a:endParaRPr lang="fr-CA" dirty="0"/>
          </a:p>
        </p:txBody>
      </p:sp>
      <p:sp>
        <p:nvSpPr>
          <p:cNvPr id="4" name="Espace réservé du numéro de diapositive 3"/>
          <p:cNvSpPr>
            <a:spLocks noGrp="1"/>
          </p:cNvSpPr>
          <p:nvPr>
            <p:ph type="sldNum" sz="quarter" idx="10"/>
          </p:nvPr>
        </p:nvSpPr>
        <p:spPr/>
        <p:txBody>
          <a:bodyPr/>
          <a:lstStyle/>
          <a:p>
            <a:pPr>
              <a:defRPr/>
            </a:pPr>
            <a:fld id="{AD22CEC6-A590-5645-BFAD-460DCB20BB61}" type="slidenum">
              <a:rPr lang="fr-FR" smtClean="0"/>
              <a:pPr>
                <a:defRPr/>
              </a:pPr>
              <a:t>9</a:t>
            </a:fld>
            <a:endParaRPr lang="fr-FR"/>
          </a:p>
        </p:txBody>
      </p:sp>
    </p:spTree>
    <p:extLst>
      <p:ext uri="{BB962C8B-B14F-4D97-AF65-F5344CB8AC3E}">
        <p14:creationId xmlns:p14="http://schemas.microsoft.com/office/powerpoint/2010/main" val="8532423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seul">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Espace réservé de la date 3"/>
          <p:cNvSpPr>
            <a:spLocks noGrp="1"/>
          </p:cNvSpPr>
          <p:nvPr>
            <p:ph type="dt" sz="half" idx="10"/>
          </p:nvPr>
        </p:nvSpPr>
        <p:spPr/>
        <p:txBody>
          <a:bodyPr/>
          <a:lstStyle>
            <a:lvl1pPr>
              <a:defRPr/>
            </a:lvl1pPr>
          </a:lstStyle>
          <a:p>
            <a:pPr>
              <a:defRPr/>
            </a:pPr>
            <a:fld id="{4FDF25B5-51ED-C340-81DA-22326746E23D}" type="datetime3">
              <a:rPr lang="fr-CA"/>
              <a:pPr>
                <a:defRPr/>
              </a:pPr>
              <a:t>18/05/03</a:t>
            </a:fld>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DD53C746-9F8C-DC4F-B763-2A99A90F72F9}" type="slidenum">
              <a:rPr lang="fr-FR"/>
              <a:pPr>
                <a:defRPr/>
              </a:pPr>
              <a:t>‹N°›</a:t>
            </a:fld>
            <a:endParaRPr lang="fr-FR"/>
          </a:p>
        </p:txBody>
      </p:sp>
      <p:sp>
        <p:nvSpPr>
          <p:cNvPr id="6" name="Titre 1"/>
          <p:cNvSpPr>
            <a:spLocks noGrp="1"/>
          </p:cNvSpPr>
          <p:nvPr>
            <p:ph type="ctrTitle"/>
          </p:nvPr>
        </p:nvSpPr>
        <p:spPr>
          <a:xfrm>
            <a:off x="2170024" y="2500336"/>
            <a:ext cx="6805984" cy="1470025"/>
          </a:xfrm>
        </p:spPr>
        <p:txBody>
          <a:bodyPr/>
          <a:lstStyle>
            <a:lvl1pPr algn="l">
              <a:defRPr>
                <a:solidFill>
                  <a:schemeClr val="bg1"/>
                </a:solidFill>
              </a:defRPr>
            </a:lvl1pPr>
          </a:lstStyle>
          <a:p>
            <a:r>
              <a:rPr lang="fr-CA"/>
              <a:t>Cliquez et modifiez le titre</a:t>
            </a:r>
            <a:endParaRPr lang="fr-FR"/>
          </a:p>
        </p:txBody>
      </p:sp>
      <p:sp>
        <p:nvSpPr>
          <p:cNvPr id="7" name="Sous-titre 2"/>
          <p:cNvSpPr>
            <a:spLocks noGrp="1"/>
          </p:cNvSpPr>
          <p:nvPr>
            <p:ph type="subTitle" idx="1"/>
          </p:nvPr>
        </p:nvSpPr>
        <p:spPr>
          <a:xfrm>
            <a:off x="2170024" y="3970361"/>
            <a:ext cx="6805984" cy="1752600"/>
          </a:xfrm>
        </p:spPr>
        <p:txBody>
          <a:bodyPr/>
          <a:lstStyle>
            <a:lvl1pPr marL="0" indent="0" algn="l">
              <a:buNone/>
              <a:defRPr>
                <a:solidFill>
                  <a:schemeClr val="accent6">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a:t>Cliquez pour modifier le style des sous-titres du masque</a:t>
            </a:r>
            <a:endParaRPr lang="fr-FR"/>
          </a:p>
        </p:txBody>
      </p:sp>
    </p:spTree>
    <p:extLst>
      <p:ext uri="{BB962C8B-B14F-4D97-AF65-F5344CB8AC3E}">
        <p14:creationId xmlns:p14="http://schemas.microsoft.com/office/powerpoint/2010/main" val="742677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170024" y="2500336"/>
            <a:ext cx="6805984" cy="1470025"/>
          </a:xfrm>
        </p:spPr>
        <p:txBody>
          <a:bodyPr/>
          <a:lstStyle>
            <a:lvl1pPr algn="l">
              <a:defRPr>
                <a:solidFill>
                  <a:schemeClr val="bg2">
                    <a:lumMod val="50000"/>
                  </a:schemeClr>
                </a:solidFill>
              </a:defRPr>
            </a:lvl1pPr>
          </a:lstStyle>
          <a:p>
            <a:r>
              <a:rPr lang="fr-CA"/>
              <a:t>Cliquez et modifiez le titre</a:t>
            </a:r>
            <a:endParaRPr lang="fr-FR"/>
          </a:p>
        </p:txBody>
      </p:sp>
      <p:sp>
        <p:nvSpPr>
          <p:cNvPr id="3" name="Sous-titre 2"/>
          <p:cNvSpPr>
            <a:spLocks noGrp="1"/>
          </p:cNvSpPr>
          <p:nvPr>
            <p:ph type="subTitle" idx="1"/>
          </p:nvPr>
        </p:nvSpPr>
        <p:spPr>
          <a:xfrm>
            <a:off x="2170024" y="3970361"/>
            <a:ext cx="6805984"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1C9870BD-1040-3646-9044-E746A328BA36}" type="datetime3">
              <a:rPr lang="fr-CA"/>
              <a:pPr>
                <a:defRPr/>
              </a:pPr>
              <a:t>18/05/03</a:t>
            </a:fld>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FF3D123E-4BF3-6A42-8352-526C7B6ED75C}" type="slidenum">
              <a:rPr lang="fr-FR"/>
              <a:pPr>
                <a:defRPr/>
              </a:pPr>
              <a:t>‹N°›</a:t>
            </a:fld>
            <a:endParaRPr lang="fr-FR"/>
          </a:p>
        </p:txBody>
      </p:sp>
    </p:spTree>
    <p:extLst>
      <p:ext uri="{BB962C8B-B14F-4D97-AF65-F5344CB8AC3E}">
        <p14:creationId xmlns:p14="http://schemas.microsoft.com/office/powerpoint/2010/main" val="341706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sp>
        <p:nvSpPr>
          <p:cNvPr id="7" name="Titre 1"/>
          <p:cNvSpPr>
            <a:spLocks noGrp="1"/>
          </p:cNvSpPr>
          <p:nvPr>
            <p:ph type="title"/>
          </p:nvPr>
        </p:nvSpPr>
        <p:spPr>
          <a:xfrm>
            <a:off x="457200" y="274638"/>
            <a:ext cx="8229600" cy="1143000"/>
          </a:xfrm>
        </p:spPr>
        <p:txBody>
          <a:bodyPr/>
          <a:lstStyle>
            <a:lvl1pPr>
              <a:defRPr>
                <a:solidFill>
                  <a:schemeClr val="bg2">
                    <a:lumMod val="50000"/>
                  </a:schemeClr>
                </a:solidFill>
              </a:defRPr>
            </a:lvl1pPr>
          </a:lstStyle>
          <a:p>
            <a:r>
              <a:rPr lang="fr-CA"/>
              <a:t>Cliquez et modifiez le titre</a:t>
            </a:r>
            <a:endParaRPr lang="fr-FR"/>
          </a:p>
        </p:txBody>
      </p:sp>
      <p:sp>
        <p:nvSpPr>
          <p:cNvPr id="8" name="Espace réservé du texte 3"/>
          <p:cNvSpPr>
            <a:spLocks noGrp="1"/>
          </p:cNvSpPr>
          <p:nvPr>
            <p:ph type="body" sz="half" idx="2"/>
          </p:nvPr>
        </p:nvSpPr>
        <p:spPr>
          <a:xfrm>
            <a:off x="457200" y="1559792"/>
            <a:ext cx="8229600" cy="456637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9B4B9C0B-325C-A740-8861-1EAEC7D8F976}" type="datetime3">
              <a:rPr lang="fr-CA"/>
              <a:pPr>
                <a:defRPr/>
              </a:pPr>
              <a:t>18/05/03</a:t>
            </a:fld>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F87E7651-A1B5-0249-AE2B-725BDA40DF89}" type="slidenum">
              <a:rPr lang="fr-FR"/>
              <a:pPr>
                <a:defRPr/>
              </a:pPr>
              <a:t>‹N°›</a:t>
            </a:fld>
            <a:endParaRPr lang="fr-FR"/>
          </a:p>
        </p:txBody>
      </p:sp>
    </p:spTree>
    <p:extLst>
      <p:ext uri="{BB962C8B-B14F-4D97-AF65-F5344CB8AC3E}">
        <p14:creationId xmlns:p14="http://schemas.microsoft.com/office/powerpoint/2010/main" val="950855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bg2">
                    <a:lumMod val="50000"/>
                  </a:schemeClr>
                </a:solidFill>
              </a:defRPr>
            </a:lvl1pPr>
          </a:lstStyle>
          <a:p>
            <a:r>
              <a:rPr lang="fr-CA"/>
              <a:t>Cliquez et modifiez le titre</a:t>
            </a:r>
            <a:endParaRPr lang="fr-FR"/>
          </a:p>
        </p:txBody>
      </p:sp>
      <p:sp>
        <p:nvSpPr>
          <p:cNvPr id="3" name="Espace réservé du contenu 2"/>
          <p:cNvSpPr>
            <a:spLocks noGrp="1"/>
          </p:cNvSpPr>
          <p:nvPr>
            <p:ph idx="1"/>
          </p:nvPr>
        </p:nvSpPr>
        <p:spPr/>
        <p:txBody>
          <a:bodyPr/>
          <a:lstStyle>
            <a:lvl1pPr>
              <a:defRPr sz="2800"/>
            </a:lvl1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CB003ED3-8E04-EC4E-B3BA-96B67617057C}" type="datetime3">
              <a:rPr lang="fr-CA"/>
              <a:pPr>
                <a:defRPr/>
              </a:pPr>
              <a:t>18/05/03</a:t>
            </a:fld>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9AADEFFF-ABE9-0645-B925-C272D77CD3A0}" type="slidenum">
              <a:rPr lang="fr-FR"/>
              <a:pPr>
                <a:defRPr/>
              </a:pPr>
              <a:t>‹N°›</a:t>
            </a:fld>
            <a:endParaRPr lang="fr-FR"/>
          </a:p>
        </p:txBody>
      </p:sp>
    </p:spTree>
    <p:extLst>
      <p:ext uri="{BB962C8B-B14F-4D97-AF65-F5344CB8AC3E}">
        <p14:creationId xmlns:p14="http://schemas.microsoft.com/office/powerpoint/2010/main" val="3448480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bg2">
                    <a:lumMod val="50000"/>
                  </a:schemeClr>
                </a:solidFill>
              </a:defRPr>
            </a:lvl1pPr>
          </a:lstStyle>
          <a:p>
            <a:r>
              <a:rPr lang="fr-CA"/>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7BB1C883-9D2C-8F4E-B4B0-FE93130E7B1E}" type="datetime3">
              <a:rPr lang="fr-CA"/>
              <a:pPr>
                <a:defRPr/>
              </a:pPr>
              <a:t>18/05/03</a:t>
            </a:fld>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76DF8F07-3275-6B41-BC92-B6B306DB0F9B}" type="slidenum">
              <a:rPr lang="fr-FR"/>
              <a:pPr>
                <a:defRPr/>
              </a:pPr>
              <a:t>‹N°›</a:t>
            </a:fld>
            <a:endParaRPr lang="fr-FR"/>
          </a:p>
        </p:txBody>
      </p:sp>
    </p:spTree>
    <p:extLst>
      <p:ext uri="{BB962C8B-B14F-4D97-AF65-F5344CB8AC3E}">
        <p14:creationId xmlns:p14="http://schemas.microsoft.com/office/powerpoint/2010/main" val="1872428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bg2">
                    <a:lumMod val="50000"/>
                  </a:schemeClr>
                </a:solidFill>
              </a:defRPr>
            </a:lvl1pPr>
          </a:lstStyle>
          <a:p>
            <a:r>
              <a:rPr lang="fr-CA"/>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05D695E5-09FA-D04B-9D61-6661F2927189}" type="datetime3">
              <a:rPr lang="fr-CA"/>
              <a:pPr>
                <a:defRPr/>
              </a:pPr>
              <a:t>18/05/03</a:t>
            </a:fld>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3B7769BB-024E-3949-B6DF-053CC38041EB}" type="slidenum">
              <a:rPr lang="fr-FR"/>
              <a:pPr>
                <a:defRPr/>
              </a:pPr>
              <a:t>‹N°›</a:t>
            </a:fld>
            <a:endParaRPr lang="fr-FR"/>
          </a:p>
        </p:txBody>
      </p:sp>
    </p:spTree>
    <p:extLst>
      <p:ext uri="{BB962C8B-B14F-4D97-AF65-F5344CB8AC3E}">
        <p14:creationId xmlns:p14="http://schemas.microsoft.com/office/powerpoint/2010/main" val="4183068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solidFill>
                  <a:schemeClr val="bg2">
                    <a:lumMod val="50000"/>
                  </a:schemeClr>
                </a:solidFill>
              </a:defRPr>
            </a:lvl1pPr>
          </a:lstStyle>
          <a:p>
            <a:r>
              <a:rPr lang="fr-CA"/>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C2E37213-E707-B04F-9E08-617519F96911}" type="datetime3">
              <a:rPr lang="fr-CA"/>
              <a:pPr>
                <a:defRPr/>
              </a:pPr>
              <a:t>18/05/03</a:t>
            </a:fld>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228925DB-F613-DD4F-B29D-BC9D226DC738}" type="slidenum">
              <a:rPr lang="fr-FR"/>
              <a:pPr>
                <a:defRPr/>
              </a:pPr>
              <a:t>‹N°›</a:t>
            </a:fld>
            <a:endParaRPr lang="fr-FR"/>
          </a:p>
        </p:txBody>
      </p:sp>
    </p:spTree>
    <p:extLst>
      <p:ext uri="{BB962C8B-B14F-4D97-AF65-F5344CB8AC3E}">
        <p14:creationId xmlns:p14="http://schemas.microsoft.com/office/powerpoint/2010/main" val="1636977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solidFill>
                  <a:schemeClr val="bg2">
                    <a:lumMod val="50000"/>
                  </a:schemeClr>
                </a:solidFill>
              </a:defRPr>
            </a:lvl1pPr>
          </a:lstStyle>
          <a:p>
            <a:r>
              <a:rPr lang="fr-CA"/>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CA" noProof="0" smtClean="0"/>
              <a:t>Faire glisser l'image vers l'espace réservé ou cliquer sur l'icône pour l'ajouter</a:t>
            </a:r>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71D3BF34-9172-614A-B83A-569BF00F9C6D}" type="datetime3">
              <a:rPr lang="fr-CA"/>
              <a:pPr>
                <a:defRPr/>
              </a:pPr>
              <a:t>18/05/03</a:t>
            </a:fld>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3004E0DF-7D54-7141-9862-CD75376C7F2B}" type="slidenum">
              <a:rPr lang="fr-FR"/>
              <a:pPr>
                <a:defRPr/>
              </a:pPr>
              <a:t>‹N°›</a:t>
            </a:fld>
            <a:endParaRPr lang="fr-FR"/>
          </a:p>
        </p:txBody>
      </p:sp>
    </p:spTree>
    <p:extLst>
      <p:ext uri="{BB962C8B-B14F-4D97-AF65-F5344CB8AC3E}">
        <p14:creationId xmlns:p14="http://schemas.microsoft.com/office/powerpoint/2010/main" val="113257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CA"/>
              <a:t>Cliquez et modifiez le titre</a:t>
            </a:r>
            <a:endParaRPr lang="fr-F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accent6">
                    <a:lumMod val="40000"/>
                    <a:lumOff val="60000"/>
                  </a:schemeClr>
                </a:solidFill>
                <a:latin typeface="+mn-lt"/>
                <a:ea typeface="+mn-ea"/>
                <a:cs typeface="+mn-cs"/>
              </a:defRPr>
            </a:lvl1pPr>
          </a:lstStyle>
          <a:p>
            <a:pPr>
              <a:defRPr/>
            </a:pPr>
            <a:fld id="{6DF3F6EF-249F-F246-A61B-C681E20E79B5}" type="datetime3">
              <a:rPr lang="fr-CA"/>
              <a:pPr>
                <a:defRPr/>
              </a:pPr>
              <a:t>18/05/03</a:t>
            </a:fld>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accent6">
                    <a:lumMod val="40000"/>
                    <a:lumOff val="60000"/>
                  </a:schemeClr>
                </a:solidFill>
                <a:latin typeface="+mn-lt"/>
                <a:ea typeface="+mn-ea"/>
                <a:cs typeface="+mn-cs"/>
              </a:defRPr>
            </a:lvl1pPr>
          </a:lstStyle>
          <a:p>
            <a:pPr>
              <a:defRPr/>
            </a:pPr>
            <a:fld id="{8474B04D-8648-F74A-9590-A421D4E79D8B}"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63" r:id="rId1"/>
    <p:sldLayoutId id="2147483667" r:id="rId2"/>
    <p:sldLayoutId id="2147483659" r:id="rId3"/>
    <p:sldLayoutId id="2147483660" r:id="rId4"/>
    <p:sldLayoutId id="2147483661" r:id="rId5"/>
    <p:sldLayoutId id="2147483662" r:id="rId6"/>
    <p:sldLayoutId id="2147483665" r:id="rId7"/>
    <p:sldLayoutId id="2147483666" r:id="rId8"/>
  </p:sldLayoutIdLst>
  <p:hf hdr="0" ftr="0"/>
  <p:txStyles>
    <p:titleStyle>
      <a:lvl1pPr algn="ctr" defTabSz="457200" rtl="0" eaLnBrk="1" fontAlgn="base" hangingPunct="1">
        <a:spcBef>
          <a:spcPct val="0"/>
        </a:spcBef>
        <a:spcAft>
          <a:spcPct val="0"/>
        </a:spcAft>
        <a:defRPr sz="3200" b="1" kern="1200" cap="all">
          <a:solidFill>
            <a:schemeClr val="bg2">
              <a:lumMod val="50000"/>
            </a:schemeClr>
          </a:solidFill>
          <a:latin typeface="+mj-lt"/>
          <a:ea typeface="ＭＳ Ｐゴシック" charset="0"/>
          <a:cs typeface="ＭＳ Ｐゴシック" charset="0"/>
        </a:defRPr>
      </a:lvl1pPr>
      <a:lvl2pPr algn="ctr" defTabSz="457200"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6pPr>
      <a:lvl7pPr marL="914400" algn="ctr" defTabSz="457200"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7pPr>
      <a:lvl8pPr marL="1371600" algn="ctr" defTabSz="457200"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8pPr>
      <a:lvl9pPr marL="1828800" algn="ctr" defTabSz="457200"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ctrTitle"/>
          </p:nvPr>
        </p:nvSpPr>
        <p:spPr/>
        <p:txBody>
          <a:bodyPr>
            <a:normAutofit fontScale="90000"/>
          </a:bodyPr>
          <a:lstStyle/>
          <a:p>
            <a:r>
              <a:rPr lang="fr-FR" sz="2400" dirty="0" smtClean="0"/>
              <a:t>L’Éducation financière À la rescousse </a:t>
            </a:r>
            <a:br>
              <a:rPr lang="fr-FR" sz="2400" dirty="0" smtClean="0"/>
            </a:br>
            <a:r>
              <a:rPr lang="fr-FR" sz="2400" dirty="0" smtClean="0"/>
              <a:t/>
            </a:r>
            <a:br>
              <a:rPr lang="fr-FR" sz="2400" dirty="0" smtClean="0"/>
            </a:br>
            <a:r>
              <a:rPr lang="fr-FR" sz="2400" i="1" dirty="0" smtClean="0">
                <a:solidFill>
                  <a:schemeClr val="accent3">
                    <a:lumMod val="40000"/>
                    <a:lumOff val="60000"/>
                  </a:schemeClr>
                </a:solidFill>
              </a:rPr>
              <a:t>Financial </a:t>
            </a:r>
            <a:r>
              <a:rPr lang="fr-FR" sz="2400" i="1" dirty="0" err="1">
                <a:solidFill>
                  <a:schemeClr val="accent3">
                    <a:lumMod val="40000"/>
                    <a:lumOff val="60000"/>
                  </a:schemeClr>
                </a:solidFill>
              </a:rPr>
              <a:t>education</a:t>
            </a:r>
            <a:r>
              <a:rPr lang="fr-FR" sz="2400" i="1" dirty="0">
                <a:solidFill>
                  <a:schemeClr val="accent3">
                    <a:lumMod val="40000"/>
                    <a:lumOff val="60000"/>
                  </a:schemeClr>
                </a:solidFill>
              </a:rPr>
              <a:t> </a:t>
            </a:r>
            <a:r>
              <a:rPr lang="fr-FR" sz="2400" i="1" dirty="0" smtClean="0">
                <a:solidFill>
                  <a:schemeClr val="accent3">
                    <a:lumMod val="40000"/>
                    <a:lumOff val="60000"/>
                  </a:schemeClr>
                </a:solidFill>
              </a:rPr>
              <a:t/>
            </a:r>
            <a:br>
              <a:rPr lang="fr-FR" sz="2400" i="1" dirty="0" smtClean="0">
                <a:solidFill>
                  <a:schemeClr val="accent3">
                    <a:lumMod val="40000"/>
                    <a:lumOff val="60000"/>
                  </a:schemeClr>
                </a:solidFill>
              </a:rPr>
            </a:br>
            <a:r>
              <a:rPr lang="fr-FR" sz="2400" i="1" dirty="0" smtClean="0">
                <a:solidFill>
                  <a:schemeClr val="accent3">
                    <a:lumMod val="40000"/>
                    <a:lumOff val="60000"/>
                  </a:schemeClr>
                </a:solidFill>
              </a:rPr>
              <a:t>to </a:t>
            </a:r>
            <a:r>
              <a:rPr lang="fr-FR" sz="2400" i="1" dirty="0">
                <a:solidFill>
                  <a:schemeClr val="accent3">
                    <a:lumMod val="40000"/>
                    <a:lumOff val="60000"/>
                  </a:schemeClr>
                </a:solidFill>
              </a:rPr>
              <a:t>the </a:t>
            </a:r>
            <a:r>
              <a:rPr lang="fr-FR" sz="2400" i="1" dirty="0" err="1">
                <a:solidFill>
                  <a:schemeClr val="accent3">
                    <a:lumMod val="40000"/>
                    <a:lumOff val="60000"/>
                  </a:schemeClr>
                </a:solidFill>
              </a:rPr>
              <a:t>rescue</a:t>
            </a:r>
            <a:endParaRPr lang="fr-FR" sz="2400" i="1" dirty="0"/>
          </a:p>
        </p:txBody>
      </p:sp>
      <p:sp>
        <p:nvSpPr>
          <p:cNvPr id="7" name="Sous-titre 6"/>
          <p:cNvSpPr>
            <a:spLocks noGrp="1"/>
          </p:cNvSpPr>
          <p:nvPr>
            <p:ph type="subTitle" idx="1"/>
          </p:nvPr>
        </p:nvSpPr>
        <p:spPr/>
        <p:txBody>
          <a:bodyPr/>
          <a:lstStyle/>
          <a:p>
            <a:r>
              <a:rPr lang="fr-FR" dirty="0" smtClean="0"/>
              <a:t> </a:t>
            </a:r>
            <a:br>
              <a:rPr lang="fr-FR" dirty="0" smtClean="0"/>
            </a:br>
            <a:r>
              <a:rPr lang="fr-FR" dirty="0" smtClean="0"/>
              <a:t/>
            </a:r>
            <a:br>
              <a:rPr lang="fr-FR" dirty="0" smtClean="0"/>
            </a:br>
            <a:r>
              <a:rPr lang="fr-FR" sz="1600" dirty="0" smtClean="0"/>
              <a:t>ACRAFE  </a:t>
            </a:r>
            <a:br>
              <a:rPr lang="fr-FR" sz="1600" dirty="0" smtClean="0"/>
            </a:br>
            <a:r>
              <a:rPr lang="fr-FR" sz="1600" b="1" i="1" cap="all" dirty="0">
                <a:solidFill>
                  <a:schemeClr val="accent3">
                    <a:lumMod val="40000"/>
                    <a:lumOff val="60000"/>
                  </a:schemeClr>
                </a:solidFill>
                <a:latin typeface="+mj-lt"/>
              </a:rPr>
              <a:t>CASFAA</a:t>
            </a:r>
          </a:p>
          <a:p>
            <a:r>
              <a:rPr lang="fr-FR" sz="1600" dirty="0" smtClean="0"/>
              <a:t>2018</a:t>
            </a:r>
            <a:endParaRPr lang="fr-FR" sz="1600" dirty="0"/>
          </a:p>
        </p:txBody>
      </p:sp>
      <p:sp>
        <p:nvSpPr>
          <p:cNvPr id="8" name="Titre 5"/>
          <p:cNvSpPr txBox="1">
            <a:spLocks/>
          </p:cNvSpPr>
          <p:nvPr/>
        </p:nvSpPr>
        <p:spPr>
          <a:xfrm>
            <a:off x="2170024" y="4444466"/>
            <a:ext cx="6805984" cy="1470025"/>
          </a:xfrm>
          <a:prstGeom prst="rect">
            <a:avLst/>
          </a:prstGeom>
        </p:spPr>
        <p:txBody>
          <a:bodyPr vert="horz" lIns="91440" tIns="45720" rIns="91440" bIns="45720" rtlCol="0" anchor="ctr">
            <a:normAutofit/>
          </a:bodyPr>
          <a:lstStyle>
            <a:lvl1pPr algn="l" defTabSz="457200" rtl="0" eaLnBrk="1" fontAlgn="base" hangingPunct="1">
              <a:spcBef>
                <a:spcPct val="0"/>
              </a:spcBef>
              <a:spcAft>
                <a:spcPct val="0"/>
              </a:spcAft>
              <a:defRPr sz="3200" b="1" kern="1200" cap="all">
                <a:solidFill>
                  <a:schemeClr val="bg1"/>
                </a:solidFill>
                <a:latin typeface="+mj-lt"/>
                <a:ea typeface="ＭＳ Ｐゴシック" charset="0"/>
                <a:cs typeface="ＭＳ Ｐゴシック" charset="0"/>
              </a:defRPr>
            </a:lvl1pPr>
            <a:lvl2pPr algn="ctr" defTabSz="457200"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6pPr>
            <a:lvl7pPr marL="914400" algn="ctr" defTabSz="457200"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7pPr>
            <a:lvl8pPr marL="1371600" algn="ctr" defTabSz="457200"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8pPr>
            <a:lvl9pPr marL="1828800" algn="ctr" defTabSz="457200"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9pPr>
          </a:lstStyle>
          <a:p>
            <a:r>
              <a:rPr lang="fr-FR" sz="2400" dirty="0" smtClean="0"/>
              <a:t/>
            </a:r>
            <a:br>
              <a:rPr lang="fr-FR" sz="2400" dirty="0" smtClean="0"/>
            </a:br>
            <a:endParaRPr lang="fr-FR" sz="2400" i="1" dirty="0">
              <a:solidFill>
                <a:schemeClr val="accent3">
                  <a:lumMod val="40000"/>
                  <a:lumOff val="6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smtClean="0"/>
              <a:t>Cours d’éducation financière au secondaire</a:t>
            </a:r>
            <a:br>
              <a:rPr lang="fr-FR" sz="2400" dirty="0" smtClean="0"/>
            </a:br>
            <a:r>
              <a:rPr lang="fr-FR" sz="2400" i="1" dirty="0">
                <a:solidFill>
                  <a:schemeClr val="accent3">
                    <a:lumMod val="50000"/>
                  </a:schemeClr>
                </a:solidFill>
                <a:latin typeface="+mn-lt"/>
              </a:rPr>
              <a:t>high </a:t>
            </a:r>
            <a:r>
              <a:rPr lang="fr-FR" sz="2400" i="1" dirty="0" err="1">
                <a:solidFill>
                  <a:schemeClr val="accent3">
                    <a:lumMod val="50000"/>
                  </a:schemeClr>
                </a:solidFill>
                <a:latin typeface="+mn-lt"/>
              </a:rPr>
              <a:t>school</a:t>
            </a:r>
            <a:r>
              <a:rPr lang="fr-FR" sz="2400" i="1" dirty="0">
                <a:solidFill>
                  <a:schemeClr val="accent3">
                    <a:lumMod val="50000"/>
                  </a:schemeClr>
                </a:solidFill>
                <a:latin typeface="+mn-lt"/>
              </a:rPr>
              <a:t> </a:t>
            </a:r>
            <a:r>
              <a:rPr lang="fr-FR" sz="2400" i="1" dirty="0" err="1">
                <a:solidFill>
                  <a:schemeClr val="accent3">
                    <a:lumMod val="50000"/>
                  </a:schemeClr>
                </a:solidFill>
                <a:latin typeface="+mn-lt"/>
              </a:rPr>
              <a:t>financial</a:t>
            </a:r>
            <a:r>
              <a:rPr lang="fr-FR" sz="2400" i="1" dirty="0">
                <a:solidFill>
                  <a:schemeClr val="accent3">
                    <a:lumMod val="50000"/>
                  </a:schemeClr>
                </a:solidFill>
                <a:latin typeface="+mn-lt"/>
              </a:rPr>
              <a:t> </a:t>
            </a:r>
            <a:r>
              <a:rPr lang="fr-FR" sz="2400" i="1" dirty="0" err="1">
                <a:solidFill>
                  <a:schemeClr val="accent3">
                    <a:lumMod val="50000"/>
                  </a:schemeClr>
                </a:solidFill>
                <a:latin typeface="+mn-lt"/>
              </a:rPr>
              <a:t>education</a:t>
            </a:r>
            <a:r>
              <a:rPr lang="fr-FR" sz="2400" i="1" dirty="0">
                <a:solidFill>
                  <a:schemeClr val="accent3">
                    <a:lumMod val="50000"/>
                  </a:schemeClr>
                </a:solidFill>
                <a:latin typeface="+mn-lt"/>
              </a:rPr>
              <a:t> program</a:t>
            </a:r>
          </a:p>
        </p:txBody>
      </p:sp>
      <p:sp>
        <p:nvSpPr>
          <p:cNvPr id="5" name="Espace réservé du numéro de diapositive 4"/>
          <p:cNvSpPr>
            <a:spLocks noGrp="1"/>
          </p:cNvSpPr>
          <p:nvPr>
            <p:ph type="sldNum" sz="quarter" idx="12"/>
          </p:nvPr>
        </p:nvSpPr>
        <p:spPr/>
        <p:txBody>
          <a:bodyPr/>
          <a:lstStyle/>
          <a:p>
            <a:pPr>
              <a:defRPr/>
            </a:pPr>
            <a:fld id="{9AADEFFF-ABE9-0645-B925-C272D77CD3A0}" type="slidenum">
              <a:rPr lang="fr-FR"/>
              <a:pPr>
                <a:defRPr/>
              </a:pPr>
              <a:t>10</a:t>
            </a:fld>
            <a:endParaRPr lang="fr-FR"/>
          </a:p>
        </p:txBody>
      </p:sp>
      <p:sp>
        <p:nvSpPr>
          <p:cNvPr id="12" name="Espace réservé du contenu 2"/>
          <p:cNvSpPr>
            <a:spLocks noGrp="1"/>
          </p:cNvSpPr>
          <p:nvPr>
            <p:ph idx="1"/>
          </p:nvPr>
        </p:nvSpPr>
        <p:spPr>
          <a:xfrm>
            <a:off x="636310" y="1850612"/>
            <a:ext cx="4124227" cy="4525963"/>
          </a:xfrm>
        </p:spPr>
        <p:txBody>
          <a:bodyPr/>
          <a:lstStyle/>
          <a:p>
            <a:pPr marL="0" indent="0">
              <a:buNone/>
            </a:pPr>
            <a:r>
              <a:rPr lang="fr-FR" dirty="0" smtClean="0"/>
              <a:t>Un programme centré sur les besoins des élèves en 5</a:t>
            </a:r>
            <a:r>
              <a:rPr lang="fr-FR" baseline="30000" dirty="0" smtClean="0"/>
              <a:t>e</a:t>
            </a:r>
            <a:r>
              <a:rPr lang="fr-FR" dirty="0" smtClean="0"/>
              <a:t> secondaire</a:t>
            </a:r>
            <a:r>
              <a:rPr lang="fr-FR" sz="2400" dirty="0" smtClean="0"/>
              <a:t/>
            </a:r>
            <a:br>
              <a:rPr lang="fr-FR" sz="2400" dirty="0" smtClean="0"/>
            </a:br>
            <a:r>
              <a:rPr lang="fr-FR" sz="2400" dirty="0" smtClean="0"/>
              <a:t/>
            </a:r>
            <a:br>
              <a:rPr lang="fr-FR" sz="2400" dirty="0" smtClean="0"/>
            </a:br>
            <a:r>
              <a:rPr lang="fr-FR" i="1" dirty="0">
                <a:solidFill>
                  <a:schemeClr val="accent3">
                    <a:lumMod val="50000"/>
                  </a:schemeClr>
                </a:solidFill>
                <a:latin typeface="Arial" charset="0"/>
              </a:rPr>
              <a:t>A program </a:t>
            </a:r>
            <a:r>
              <a:rPr lang="fr-FR" i="1" dirty="0" err="1" smtClean="0">
                <a:solidFill>
                  <a:schemeClr val="accent3">
                    <a:lumMod val="50000"/>
                  </a:schemeClr>
                </a:solidFill>
                <a:latin typeface="Arial" charset="0"/>
              </a:rPr>
              <a:t>focused</a:t>
            </a:r>
            <a:r>
              <a:rPr lang="fr-FR" i="1" dirty="0" smtClean="0">
                <a:solidFill>
                  <a:schemeClr val="accent3">
                    <a:lumMod val="50000"/>
                  </a:schemeClr>
                </a:solidFill>
                <a:latin typeface="Arial" charset="0"/>
              </a:rPr>
              <a:t> on </a:t>
            </a:r>
            <a:r>
              <a:rPr lang="fr-FR" i="1" dirty="0" err="1" smtClean="0">
                <a:solidFill>
                  <a:schemeClr val="accent3">
                    <a:lumMod val="50000"/>
                  </a:schemeClr>
                </a:solidFill>
                <a:latin typeface="Arial" charset="0"/>
              </a:rPr>
              <a:t>student</a:t>
            </a:r>
            <a:r>
              <a:rPr lang="fr-FR" i="1" dirty="0" smtClean="0">
                <a:solidFill>
                  <a:schemeClr val="accent3">
                    <a:lumMod val="50000"/>
                  </a:schemeClr>
                </a:solidFill>
                <a:latin typeface="Arial" charset="0"/>
              </a:rPr>
              <a:t> </a:t>
            </a:r>
            <a:r>
              <a:rPr lang="fr-FR" i="1" dirty="0" err="1">
                <a:solidFill>
                  <a:schemeClr val="accent3">
                    <a:lumMod val="50000"/>
                  </a:schemeClr>
                </a:solidFill>
                <a:latin typeface="Arial" charset="0"/>
              </a:rPr>
              <a:t>needs</a:t>
            </a:r>
            <a:endParaRPr lang="fr-FR" i="1" dirty="0">
              <a:solidFill>
                <a:schemeClr val="accent3">
                  <a:lumMod val="50000"/>
                </a:schemeClr>
              </a:solidFill>
              <a:latin typeface="Arial" charset="0"/>
            </a:endParaRPr>
          </a:p>
        </p:txBody>
      </p:sp>
      <p:pic>
        <p:nvPicPr>
          <p:cNvPr id="2050" name="Picture 2" descr="\\reso.local\Autorite\SU_Ass_Client_Indem_Distr\Dir_Aff_Public_Comm\Public_Direction\D_Communications\Plan classification\RPC-RelCom\RPC13-Médias sociaux\PHOTOS TES AFFAIRES\Fille_carte crédit.jpg"/>
          <p:cNvPicPr>
            <a:picLocks noChangeAspect="1" noChangeArrowheads="1"/>
          </p:cNvPicPr>
          <p:nvPr/>
        </p:nvPicPr>
        <p:blipFill rotWithShape="1">
          <a:blip r:embed="rId3">
            <a:extLst>
              <a:ext uri="{28A0092B-C50C-407E-A947-70E740481C1C}">
                <a14:useLocalDpi xmlns:a14="http://schemas.microsoft.com/office/drawing/2010/main" val="0"/>
              </a:ext>
            </a:extLst>
          </a:blip>
          <a:srcRect l="13798" r="21976"/>
          <a:stretch/>
        </p:blipFill>
        <p:spPr bwMode="auto">
          <a:xfrm>
            <a:off x="4753883" y="1285103"/>
            <a:ext cx="3998398" cy="4151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2493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smtClean="0"/>
              <a:t>Cours d’éducation financière au secondaire</a:t>
            </a:r>
            <a:br>
              <a:rPr lang="fr-FR" sz="2400" dirty="0" smtClean="0"/>
            </a:br>
            <a:r>
              <a:rPr lang="fr-FR" sz="2400" i="1" dirty="0">
                <a:solidFill>
                  <a:schemeClr val="accent3">
                    <a:lumMod val="50000"/>
                  </a:schemeClr>
                </a:solidFill>
                <a:latin typeface="+mn-lt"/>
              </a:rPr>
              <a:t>high </a:t>
            </a:r>
            <a:r>
              <a:rPr lang="fr-FR" sz="2400" i="1" dirty="0" err="1">
                <a:solidFill>
                  <a:schemeClr val="accent3">
                    <a:lumMod val="50000"/>
                  </a:schemeClr>
                </a:solidFill>
                <a:latin typeface="+mn-lt"/>
              </a:rPr>
              <a:t>school</a:t>
            </a:r>
            <a:r>
              <a:rPr lang="fr-FR" sz="2400" i="1" dirty="0">
                <a:solidFill>
                  <a:schemeClr val="accent3">
                    <a:lumMod val="50000"/>
                  </a:schemeClr>
                </a:solidFill>
                <a:latin typeface="+mn-lt"/>
              </a:rPr>
              <a:t> </a:t>
            </a:r>
            <a:r>
              <a:rPr lang="fr-FR" sz="2400" i="1" dirty="0" err="1">
                <a:solidFill>
                  <a:schemeClr val="accent3">
                    <a:lumMod val="50000"/>
                  </a:schemeClr>
                </a:solidFill>
                <a:latin typeface="+mn-lt"/>
              </a:rPr>
              <a:t>financial</a:t>
            </a:r>
            <a:r>
              <a:rPr lang="fr-FR" sz="2400" i="1" dirty="0">
                <a:solidFill>
                  <a:schemeClr val="accent3">
                    <a:lumMod val="50000"/>
                  </a:schemeClr>
                </a:solidFill>
                <a:latin typeface="+mn-lt"/>
              </a:rPr>
              <a:t> </a:t>
            </a:r>
            <a:r>
              <a:rPr lang="fr-FR" sz="2400" i="1" dirty="0" err="1">
                <a:solidFill>
                  <a:schemeClr val="accent3">
                    <a:lumMod val="50000"/>
                  </a:schemeClr>
                </a:solidFill>
                <a:latin typeface="+mn-lt"/>
              </a:rPr>
              <a:t>education</a:t>
            </a:r>
            <a:r>
              <a:rPr lang="fr-FR" sz="2400" i="1" dirty="0">
                <a:solidFill>
                  <a:schemeClr val="accent3">
                    <a:lumMod val="50000"/>
                  </a:schemeClr>
                </a:solidFill>
                <a:latin typeface="+mn-lt"/>
              </a:rPr>
              <a:t> program</a:t>
            </a:r>
          </a:p>
        </p:txBody>
      </p:sp>
      <p:sp>
        <p:nvSpPr>
          <p:cNvPr id="5" name="Espace réservé du numéro de diapositive 4"/>
          <p:cNvSpPr>
            <a:spLocks noGrp="1"/>
          </p:cNvSpPr>
          <p:nvPr>
            <p:ph type="sldNum" sz="quarter" idx="12"/>
          </p:nvPr>
        </p:nvSpPr>
        <p:spPr/>
        <p:txBody>
          <a:bodyPr/>
          <a:lstStyle/>
          <a:p>
            <a:pPr>
              <a:defRPr/>
            </a:pPr>
            <a:fld id="{9AADEFFF-ABE9-0645-B925-C272D77CD3A0}" type="slidenum">
              <a:rPr lang="fr-FR"/>
              <a:pPr>
                <a:defRPr/>
              </a:pPr>
              <a:t>11</a:t>
            </a:fld>
            <a:endParaRPr lang="fr-FR"/>
          </a:p>
        </p:txBody>
      </p:sp>
      <p:sp>
        <p:nvSpPr>
          <p:cNvPr id="12" name="Espace réservé du contenu 2"/>
          <p:cNvSpPr>
            <a:spLocks noGrp="1"/>
          </p:cNvSpPr>
          <p:nvPr>
            <p:ph idx="1"/>
          </p:nvPr>
        </p:nvSpPr>
        <p:spPr>
          <a:xfrm>
            <a:off x="457200" y="1850612"/>
            <a:ext cx="4124227" cy="4525963"/>
          </a:xfrm>
        </p:spPr>
        <p:txBody>
          <a:bodyPr/>
          <a:lstStyle/>
          <a:p>
            <a:r>
              <a:rPr lang="fr-FR" dirty="0" smtClean="0"/>
              <a:t>Consommer des biens et des services</a:t>
            </a:r>
          </a:p>
          <a:p>
            <a:r>
              <a:rPr lang="fr-FR" dirty="0" smtClean="0"/>
              <a:t>Intégrer le monde du travail</a:t>
            </a:r>
          </a:p>
          <a:p>
            <a:r>
              <a:rPr lang="fr-FR" dirty="0" smtClean="0"/>
              <a:t>Poursuivre des études</a:t>
            </a:r>
          </a:p>
          <a:p>
            <a:pPr marL="0" indent="0">
              <a:buNone/>
            </a:pPr>
            <a:r>
              <a:rPr lang="fr-FR" sz="2400" dirty="0" smtClean="0"/>
              <a:t/>
            </a:r>
            <a:br>
              <a:rPr lang="fr-FR" sz="2400" dirty="0" smtClean="0"/>
            </a:br>
            <a:r>
              <a:rPr lang="fr-FR" sz="2400" dirty="0" smtClean="0"/>
              <a:t/>
            </a:r>
            <a:br>
              <a:rPr lang="fr-FR" sz="2400" dirty="0" smtClean="0"/>
            </a:br>
            <a:r>
              <a:rPr lang="fr-FR" i="1" dirty="0" smtClean="0">
                <a:solidFill>
                  <a:schemeClr val="accent3">
                    <a:lumMod val="50000"/>
                  </a:schemeClr>
                </a:solidFill>
                <a:latin typeface="Arial" charset="0"/>
              </a:rPr>
              <a:t> </a:t>
            </a:r>
            <a:endParaRPr lang="fr-FR" i="1" dirty="0">
              <a:solidFill>
                <a:schemeClr val="accent3">
                  <a:lumMod val="50000"/>
                </a:schemeClr>
              </a:solidFill>
              <a:latin typeface="Arial" charset="0"/>
            </a:endParaRPr>
          </a:p>
        </p:txBody>
      </p:sp>
      <p:sp>
        <p:nvSpPr>
          <p:cNvPr id="6" name="Espace réservé du contenu 2"/>
          <p:cNvSpPr txBox="1">
            <a:spLocks/>
          </p:cNvSpPr>
          <p:nvPr/>
        </p:nvSpPr>
        <p:spPr bwMode="auto">
          <a:xfrm>
            <a:off x="4581427" y="1830387"/>
            <a:ext cx="412422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i="1" dirty="0" err="1" smtClean="0">
                <a:solidFill>
                  <a:schemeClr val="accent3">
                    <a:lumMod val="50000"/>
                  </a:schemeClr>
                </a:solidFill>
              </a:rPr>
              <a:t>Consuming</a:t>
            </a:r>
            <a:r>
              <a:rPr lang="fr-FR" i="1" dirty="0" smtClean="0">
                <a:solidFill>
                  <a:schemeClr val="accent3">
                    <a:lumMod val="50000"/>
                  </a:schemeClr>
                </a:solidFill>
              </a:rPr>
              <a:t> </a:t>
            </a:r>
            <a:r>
              <a:rPr lang="fr-FR" i="1" dirty="0" err="1" smtClean="0">
                <a:solidFill>
                  <a:schemeClr val="accent3">
                    <a:lumMod val="50000"/>
                  </a:schemeClr>
                </a:solidFill>
              </a:rPr>
              <a:t>Goods</a:t>
            </a:r>
            <a:r>
              <a:rPr lang="fr-FR" i="1" dirty="0" smtClean="0">
                <a:solidFill>
                  <a:schemeClr val="accent3">
                    <a:lumMod val="50000"/>
                  </a:schemeClr>
                </a:solidFill>
              </a:rPr>
              <a:t> and Services</a:t>
            </a:r>
            <a:endParaRPr lang="fr-FR" i="1" dirty="0">
              <a:solidFill>
                <a:schemeClr val="accent3">
                  <a:lumMod val="50000"/>
                </a:schemeClr>
              </a:solidFill>
            </a:endParaRPr>
          </a:p>
          <a:p>
            <a:r>
              <a:rPr lang="fr-FR" i="1" dirty="0" err="1" smtClean="0">
                <a:solidFill>
                  <a:schemeClr val="accent3">
                    <a:lumMod val="50000"/>
                  </a:schemeClr>
                </a:solidFill>
              </a:rPr>
              <a:t>Entering</a:t>
            </a:r>
            <a:r>
              <a:rPr lang="fr-FR" i="1" dirty="0" smtClean="0">
                <a:solidFill>
                  <a:schemeClr val="accent3">
                    <a:lumMod val="50000"/>
                  </a:schemeClr>
                </a:solidFill>
              </a:rPr>
              <a:t> the </a:t>
            </a:r>
            <a:r>
              <a:rPr lang="fr-FR" i="1" dirty="0" err="1" smtClean="0">
                <a:solidFill>
                  <a:schemeClr val="accent3">
                    <a:lumMod val="50000"/>
                  </a:schemeClr>
                </a:solidFill>
              </a:rPr>
              <a:t>Workforce</a:t>
            </a:r>
            <a:endParaRPr lang="fr-FR" i="1" dirty="0">
              <a:solidFill>
                <a:schemeClr val="accent3">
                  <a:lumMod val="50000"/>
                </a:schemeClr>
              </a:solidFill>
            </a:endParaRPr>
          </a:p>
          <a:p>
            <a:r>
              <a:rPr lang="fr-FR" i="1" dirty="0" err="1" smtClean="0">
                <a:solidFill>
                  <a:schemeClr val="accent3">
                    <a:lumMod val="50000"/>
                  </a:schemeClr>
                </a:solidFill>
              </a:rPr>
              <a:t>Pursuing</a:t>
            </a:r>
            <a:r>
              <a:rPr lang="fr-FR" i="1" dirty="0" smtClean="0">
                <a:solidFill>
                  <a:schemeClr val="accent3">
                    <a:lumMod val="50000"/>
                  </a:schemeClr>
                </a:solidFill>
              </a:rPr>
              <a:t> an Education</a:t>
            </a:r>
            <a:r>
              <a:rPr lang="fr-FR" sz="2400" dirty="0" smtClean="0"/>
              <a:t/>
            </a:r>
            <a:br>
              <a:rPr lang="fr-FR" sz="2400" dirty="0" smtClean="0"/>
            </a:br>
            <a:r>
              <a:rPr lang="fr-FR" sz="2400" dirty="0" smtClean="0"/>
              <a:t/>
            </a:r>
            <a:br>
              <a:rPr lang="fr-FR" sz="2400" dirty="0" smtClean="0"/>
            </a:br>
            <a:r>
              <a:rPr lang="fr-FR" i="1" dirty="0" smtClean="0">
                <a:solidFill>
                  <a:schemeClr val="accent3">
                    <a:lumMod val="50000"/>
                  </a:schemeClr>
                </a:solidFill>
                <a:latin typeface="Arial" charset="0"/>
              </a:rPr>
              <a:t> </a:t>
            </a:r>
            <a:endParaRPr lang="fr-FR" i="1" dirty="0">
              <a:solidFill>
                <a:schemeClr val="accent3">
                  <a:lumMod val="50000"/>
                </a:schemeClr>
              </a:solidFill>
              <a:latin typeface="Arial" charset="0"/>
            </a:endParaRPr>
          </a:p>
        </p:txBody>
      </p:sp>
    </p:spTree>
    <p:extLst>
      <p:ext uri="{BB962C8B-B14F-4D97-AF65-F5344CB8AC3E}">
        <p14:creationId xmlns:p14="http://schemas.microsoft.com/office/powerpoint/2010/main" val="39891538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06843" y="1841157"/>
            <a:ext cx="2767914" cy="2372498"/>
          </a:xfrm>
        </p:spPr>
        <p:txBody>
          <a:bodyPr>
            <a:normAutofit fontScale="90000"/>
          </a:bodyPr>
          <a:lstStyle/>
          <a:p>
            <a:pPr algn="l">
              <a:spcBef>
                <a:spcPct val="20000"/>
              </a:spcBef>
            </a:pPr>
            <a:r>
              <a:rPr lang="fr-FR" sz="2400" dirty="0" smtClean="0"/>
              <a:t>Des outils à portée de main</a:t>
            </a:r>
            <a:br>
              <a:rPr lang="fr-FR" sz="2400" dirty="0" smtClean="0"/>
            </a:br>
            <a:r>
              <a:rPr lang="fr-FR" sz="2400" dirty="0" smtClean="0"/>
              <a:t/>
            </a:r>
            <a:br>
              <a:rPr lang="fr-FR" sz="2400" dirty="0" smtClean="0"/>
            </a:br>
            <a:r>
              <a:rPr lang="fr-FR" sz="2400" i="1" dirty="0" err="1">
                <a:solidFill>
                  <a:schemeClr val="accent3">
                    <a:lumMod val="50000"/>
                  </a:schemeClr>
                </a:solidFill>
                <a:latin typeface="Arial" charset="0"/>
              </a:rPr>
              <a:t>financial</a:t>
            </a:r>
            <a:r>
              <a:rPr lang="fr-FR" sz="2400" i="1" dirty="0">
                <a:solidFill>
                  <a:schemeClr val="accent3">
                    <a:lumMod val="50000"/>
                  </a:schemeClr>
                </a:solidFill>
                <a:latin typeface="Arial" charset="0"/>
              </a:rPr>
              <a:t> </a:t>
            </a:r>
            <a:r>
              <a:rPr lang="fr-FR" sz="2400" i="1" dirty="0" err="1">
                <a:solidFill>
                  <a:schemeClr val="accent3">
                    <a:lumMod val="50000"/>
                  </a:schemeClr>
                </a:solidFill>
                <a:latin typeface="Arial" charset="0"/>
              </a:rPr>
              <a:t>education</a:t>
            </a:r>
            <a:r>
              <a:rPr lang="fr-FR" sz="2400" i="1" dirty="0">
                <a:solidFill>
                  <a:schemeClr val="accent3">
                    <a:lumMod val="50000"/>
                  </a:schemeClr>
                </a:solidFill>
                <a:latin typeface="Arial" charset="0"/>
              </a:rPr>
              <a:t> </a:t>
            </a:r>
            <a:r>
              <a:rPr lang="fr-FR" sz="2400" i="1" dirty="0" err="1">
                <a:solidFill>
                  <a:schemeClr val="accent3">
                    <a:lumMod val="50000"/>
                  </a:schemeClr>
                </a:solidFill>
                <a:latin typeface="Arial" charset="0"/>
              </a:rPr>
              <a:t>tools</a:t>
            </a:r>
            <a:r>
              <a:rPr lang="fr-FR" sz="2400" i="1" dirty="0">
                <a:solidFill>
                  <a:schemeClr val="accent3">
                    <a:lumMod val="50000"/>
                  </a:schemeClr>
                </a:solidFill>
                <a:latin typeface="Arial" charset="0"/>
              </a:rPr>
              <a:t> </a:t>
            </a:r>
          </a:p>
        </p:txBody>
      </p:sp>
      <p:sp>
        <p:nvSpPr>
          <p:cNvPr id="5" name="Espace réservé du numéro de diapositive 4"/>
          <p:cNvSpPr>
            <a:spLocks noGrp="1"/>
          </p:cNvSpPr>
          <p:nvPr>
            <p:ph type="sldNum" sz="quarter" idx="12"/>
          </p:nvPr>
        </p:nvSpPr>
        <p:spPr/>
        <p:txBody>
          <a:bodyPr/>
          <a:lstStyle/>
          <a:p>
            <a:pPr>
              <a:defRPr/>
            </a:pPr>
            <a:fld id="{9AADEFFF-ABE9-0645-B925-C272D77CD3A0}" type="slidenum">
              <a:rPr lang="fr-FR"/>
              <a:pPr>
                <a:defRPr/>
              </a:pPr>
              <a:t>12</a:t>
            </a:fld>
            <a:endParaRPr lang="fr-FR"/>
          </a:p>
        </p:txBody>
      </p:sp>
      <p:pic>
        <p:nvPicPr>
          <p:cNvPr id="1027" name="Picture 3" descr="\\reso.local\Autorite\SU_Ass_Client_Indem_Distr\Dir_Aff_Public_Comm\Public_Direction\D_Communications\Plan classification\RPC-RelCom\RPC13-Médias sociaux\Photos pour Facebook\Cochon_medec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746" y="1506551"/>
            <a:ext cx="3970638" cy="3231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7369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t>
            </a:r>
            <a:endParaRPr lang="fr-FR"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0" y="1330569"/>
            <a:ext cx="7367775" cy="4795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re 1"/>
          <p:cNvSpPr txBox="1">
            <a:spLocks/>
          </p:cNvSpPr>
          <p:nvPr/>
        </p:nvSpPr>
        <p:spPr>
          <a:xfrm>
            <a:off x="496187" y="274638"/>
            <a:ext cx="8229600" cy="1143000"/>
          </a:xfrm>
          <a:prstGeom prst="rect">
            <a:avLst/>
          </a:prstGeom>
        </p:spPr>
        <p:txBody>
          <a:bodyPr vert="horz" lIns="91440" tIns="45720" rIns="91440" bIns="45720" rtlCol="0" anchor="ctr">
            <a:normAutofit/>
          </a:bodyPr>
          <a:lstStyle>
            <a:lvl1pPr algn="ctr" defTabSz="457200" rtl="0" eaLnBrk="1" fontAlgn="base" hangingPunct="1">
              <a:spcBef>
                <a:spcPct val="0"/>
              </a:spcBef>
              <a:spcAft>
                <a:spcPct val="0"/>
              </a:spcAft>
              <a:defRPr sz="3200" b="1" kern="1200" cap="all">
                <a:solidFill>
                  <a:schemeClr val="bg2">
                    <a:lumMod val="50000"/>
                  </a:schemeClr>
                </a:solidFill>
                <a:latin typeface="+mj-lt"/>
                <a:ea typeface="ＭＳ Ｐゴシック" charset="0"/>
                <a:cs typeface="ＭＳ Ｐゴシック" charset="0"/>
              </a:defRPr>
            </a:lvl1pPr>
            <a:lvl2pPr algn="ctr" defTabSz="457200"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6pPr>
            <a:lvl7pPr marL="914400" algn="ctr" defTabSz="457200"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7pPr>
            <a:lvl8pPr marL="1371600" algn="ctr" defTabSz="457200"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8pPr>
            <a:lvl9pPr marL="1828800" algn="ctr" defTabSz="457200"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9pPr>
          </a:lstStyle>
          <a:p>
            <a:pPr>
              <a:spcBef>
                <a:spcPct val="20000"/>
              </a:spcBef>
            </a:pPr>
            <a:r>
              <a:rPr lang="fr-FR" sz="2500" dirty="0" smtClean="0"/>
              <a:t>Un site web jeunesse</a:t>
            </a:r>
            <a:br>
              <a:rPr lang="fr-FR" sz="2500" dirty="0" smtClean="0"/>
            </a:br>
            <a:r>
              <a:rPr lang="fr-FR" sz="2500" i="1" dirty="0" err="1" smtClean="0">
                <a:solidFill>
                  <a:schemeClr val="accent3">
                    <a:lumMod val="50000"/>
                  </a:schemeClr>
                </a:solidFill>
                <a:latin typeface="Arial" charset="0"/>
              </a:rPr>
              <a:t>youth</a:t>
            </a:r>
            <a:r>
              <a:rPr lang="fr-FR" sz="2500" i="1" dirty="0" smtClean="0">
                <a:solidFill>
                  <a:schemeClr val="accent3">
                    <a:lumMod val="50000"/>
                  </a:schemeClr>
                </a:solidFill>
                <a:latin typeface="Arial" charset="0"/>
              </a:rPr>
              <a:t> </a:t>
            </a:r>
            <a:r>
              <a:rPr lang="fr-FR" sz="2500" i="1" dirty="0" err="1" smtClean="0">
                <a:solidFill>
                  <a:schemeClr val="accent3">
                    <a:lumMod val="50000"/>
                  </a:schemeClr>
                </a:solidFill>
                <a:latin typeface="Arial" charset="0"/>
              </a:rPr>
              <a:t>website</a:t>
            </a:r>
            <a:endParaRPr lang="fr-FR" sz="2500" i="1" dirty="0">
              <a:solidFill>
                <a:schemeClr val="accent3">
                  <a:lumMod val="50000"/>
                </a:schemeClr>
              </a:solidFill>
              <a:latin typeface="Arial"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999" y="1315520"/>
            <a:ext cx="7673975" cy="4810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81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spcBef>
                <a:spcPct val="20000"/>
              </a:spcBef>
            </a:pPr>
            <a:r>
              <a:rPr lang="fr-FR" sz="2500" dirty="0" smtClean="0"/>
              <a:t>Des Situations d’apprentissage</a:t>
            </a:r>
            <a:br>
              <a:rPr lang="fr-FR" sz="2500" dirty="0" smtClean="0"/>
            </a:br>
            <a:r>
              <a:rPr lang="fr-FR" sz="2500" i="1" dirty="0" err="1" smtClean="0">
                <a:solidFill>
                  <a:schemeClr val="accent3">
                    <a:lumMod val="50000"/>
                  </a:schemeClr>
                </a:solidFill>
                <a:latin typeface="Arial" charset="0"/>
              </a:rPr>
              <a:t>learning</a:t>
            </a:r>
            <a:r>
              <a:rPr lang="fr-FR" sz="2500" i="1" dirty="0" smtClean="0">
                <a:solidFill>
                  <a:schemeClr val="accent3">
                    <a:lumMod val="50000"/>
                  </a:schemeClr>
                </a:solidFill>
                <a:latin typeface="Arial" charset="0"/>
              </a:rPr>
              <a:t> situations</a:t>
            </a:r>
            <a:endParaRPr lang="fr-FR" sz="2500" i="1" dirty="0">
              <a:solidFill>
                <a:schemeClr val="accent3">
                  <a:lumMod val="50000"/>
                </a:schemeClr>
              </a:solidFill>
              <a:latin typeface="Arial" charset="0"/>
            </a:endParaRPr>
          </a:p>
        </p:txBody>
      </p:sp>
      <p:sp>
        <p:nvSpPr>
          <p:cNvPr id="5" name="Espace réservé du numéro de diapositive 4"/>
          <p:cNvSpPr>
            <a:spLocks noGrp="1"/>
          </p:cNvSpPr>
          <p:nvPr>
            <p:ph type="sldNum" sz="quarter" idx="12"/>
          </p:nvPr>
        </p:nvSpPr>
        <p:spPr/>
        <p:txBody>
          <a:bodyPr/>
          <a:lstStyle/>
          <a:p>
            <a:pPr>
              <a:defRPr/>
            </a:pPr>
            <a:fld id="{9AADEFFF-ABE9-0645-B925-C272D77CD3A0}" type="slidenum">
              <a:rPr lang="fr-FR"/>
              <a:pPr>
                <a:defRPr/>
              </a:pPr>
              <a:t>14</a:t>
            </a:fld>
            <a:endParaRPr lang="fr-FR"/>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908" y="2147806"/>
            <a:ext cx="2818685" cy="3682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2573" y="2147806"/>
            <a:ext cx="2831705" cy="3682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8425" y="2147809"/>
            <a:ext cx="2842146" cy="3682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1963" y="2147809"/>
            <a:ext cx="2823200" cy="3682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5163" y="2147806"/>
            <a:ext cx="2843815" cy="3682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241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a:defRPr/>
            </a:pPr>
            <a:fld id="{9AADEFFF-ABE9-0645-B925-C272D77CD3A0}" type="slidenum">
              <a:rPr lang="fr-FR"/>
              <a:pPr>
                <a:defRPr/>
              </a:pPr>
              <a:t>15</a:t>
            </a:fld>
            <a:endParaRPr lang="fr-F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19756"/>
            <a:ext cx="6432550" cy="520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3300" y="519756"/>
            <a:ext cx="6413500" cy="514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900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a:defRPr/>
            </a:pPr>
            <a:fld id="{9AADEFFF-ABE9-0645-B925-C272D77CD3A0}" type="slidenum">
              <a:rPr lang="fr-FR"/>
              <a:pPr>
                <a:defRPr/>
              </a:pPr>
              <a:t>16</a:t>
            </a:fld>
            <a:endParaRPr lang="fr-FR"/>
          </a:p>
        </p:txBody>
      </p:sp>
      <p:pic>
        <p:nvPicPr>
          <p:cNvPr id="6" name="Image 5"/>
          <p:cNvPicPr>
            <a:picLocks noChangeAspect="1"/>
          </p:cNvPicPr>
          <p:nvPr/>
        </p:nvPicPr>
        <p:blipFill rotWithShape="1">
          <a:blip r:embed="rId3">
            <a:extLst>
              <a:ext uri="{28A0092B-C50C-407E-A947-70E740481C1C}">
                <a14:useLocalDpi xmlns:a14="http://schemas.microsoft.com/office/drawing/2010/main" val="0"/>
              </a:ext>
            </a:extLst>
          </a:blip>
          <a:srcRect l="7770" r="13625"/>
          <a:stretch/>
        </p:blipFill>
        <p:spPr>
          <a:xfrm>
            <a:off x="690616" y="431176"/>
            <a:ext cx="1955604" cy="4112278"/>
          </a:xfrm>
          <a:prstGeom prst="round2DiagRect">
            <a:avLst>
              <a:gd name="adj1" fmla="val 6036"/>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Image 6"/>
          <p:cNvPicPr>
            <a:picLocks noChangeAspect="1"/>
          </p:cNvPicPr>
          <p:nvPr/>
        </p:nvPicPr>
        <p:blipFill rotWithShape="1">
          <a:blip r:embed="rId4">
            <a:extLst>
              <a:ext uri="{28A0092B-C50C-407E-A947-70E740481C1C}">
                <a14:useLocalDpi xmlns:a14="http://schemas.microsoft.com/office/drawing/2010/main" val="0"/>
              </a:ext>
            </a:extLst>
          </a:blip>
          <a:srcRect l="11694" t="4365" r="2617"/>
          <a:stretch/>
        </p:blipFill>
        <p:spPr>
          <a:xfrm>
            <a:off x="6618701" y="2643249"/>
            <a:ext cx="2068099" cy="3082636"/>
          </a:xfrm>
          <a:prstGeom prst="round2DiagRect">
            <a:avLst>
              <a:gd name="adj1" fmla="val 4538"/>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Rectangle 8"/>
          <p:cNvSpPr/>
          <p:nvPr/>
        </p:nvSpPr>
        <p:spPr>
          <a:xfrm>
            <a:off x="2821299" y="431176"/>
            <a:ext cx="3642364" cy="1384995"/>
          </a:xfrm>
          <a:prstGeom prst="rect">
            <a:avLst/>
          </a:prstGeom>
        </p:spPr>
        <p:txBody>
          <a:bodyPr wrap="square">
            <a:spAutoFit/>
          </a:bodyPr>
          <a:lstStyle/>
          <a:p>
            <a:r>
              <a:rPr lang="fr-CA" sz="2800" b="1" dirty="0" smtClean="0"/>
              <a:t>JULIE</a:t>
            </a:r>
            <a:endParaRPr lang="fr-CA" sz="2800" b="1" dirty="0"/>
          </a:p>
          <a:p>
            <a:r>
              <a:rPr lang="fr-CA" sz="2800" dirty="0" smtClean="0"/>
              <a:t>612,32 $</a:t>
            </a:r>
          </a:p>
          <a:p>
            <a:r>
              <a:rPr lang="fr-CA" sz="2800" b="1" i="1" cap="all" dirty="0">
                <a:solidFill>
                  <a:schemeClr val="accent3">
                    <a:lumMod val="50000"/>
                  </a:schemeClr>
                </a:solidFill>
              </a:rPr>
              <a:t>$ 612.32</a:t>
            </a:r>
          </a:p>
        </p:txBody>
      </p:sp>
      <p:sp>
        <p:nvSpPr>
          <p:cNvPr id="10" name="Rectangle 9"/>
          <p:cNvSpPr/>
          <p:nvPr/>
        </p:nvSpPr>
        <p:spPr>
          <a:xfrm>
            <a:off x="2879173" y="4183056"/>
            <a:ext cx="3526617" cy="1384995"/>
          </a:xfrm>
          <a:prstGeom prst="rect">
            <a:avLst/>
          </a:prstGeom>
        </p:spPr>
        <p:txBody>
          <a:bodyPr wrap="square">
            <a:spAutoFit/>
          </a:bodyPr>
          <a:lstStyle/>
          <a:p>
            <a:pPr algn="r"/>
            <a:r>
              <a:rPr lang="fr-CA" sz="2800" b="1" dirty="0" smtClean="0"/>
              <a:t>FRED</a:t>
            </a:r>
            <a:endParaRPr lang="fr-CA" sz="2800" b="1" dirty="0"/>
          </a:p>
          <a:p>
            <a:pPr algn="r"/>
            <a:r>
              <a:rPr lang="fr-CA" sz="2800" dirty="0" smtClean="0"/>
              <a:t>977,96 $</a:t>
            </a:r>
            <a:br>
              <a:rPr lang="fr-CA" sz="2800" dirty="0" smtClean="0"/>
            </a:br>
            <a:r>
              <a:rPr lang="fr-CA" sz="2800" b="1" i="1" cap="all" dirty="0">
                <a:solidFill>
                  <a:schemeClr val="accent3">
                    <a:lumMod val="50000"/>
                  </a:schemeClr>
                </a:solidFill>
              </a:rPr>
              <a:t>$ </a:t>
            </a:r>
            <a:r>
              <a:rPr lang="fr-CA" sz="2800" b="1" i="1" cap="all" dirty="0" smtClean="0">
                <a:solidFill>
                  <a:schemeClr val="accent3">
                    <a:lumMod val="50000"/>
                  </a:schemeClr>
                </a:solidFill>
              </a:rPr>
              <a:t>977,96</a:t>
            </a:r>
            <a:endParaRPr lang="fr-CA" sz="2800" b="1" i="1" cap="all" dirty="0">
              <a:solidFill>
                <a:schemeClr val="accent3">
                  <a:lumMod val="50000"/>
                </a:schemeClr>
              </a:solidFill>
            </a:endParaRPr>
          </a:p>
        </p:txBody>
      </p:sp>
    </p:spTree>
    <p:extLst>
      <p:ext uri="{BB962C8B-B14F-4D97-AF65-F5344CB8AC3E}">
        <p14:creationId xmlns:p14="http://schemas.microsoft.com/office/powerpoint/2010/main" val="40887840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spcBef>
                <a:spcPct val="20000"/>
              </a:spcBef>
            </a:pPr>
            <a:r>
              <a:rPr lang="fr-FR" sz="2500" dirty="0" smtClean="0"/>
              <a:t>Un soutien aux enseignants</a:t>
            </a:r>
            <a:br>
              <a:rPr lang="fr-FR" sz="2500" dirty="0" smtClean="0"/>
            </a:br>
            <a:r>
              <a:rPr lang="fr-FR" sz="2500" i="1" dirty="0" smtClean="0">
                <a:solidFill>
                  <a:schemeClr val="accent3">
                    <a:lumMod val="50000"/>
                  </a:schemeClr>
                </a:solidFill>
                <a:latin typeface="Arial" charset="0"/>
              </a:rPr>
              <a:t>support for </a:t>
            </a:r>
            <a:r>
              <a:rPr lang="fr-FR" sz="2500" i="1" dirty="0" err="1" smtClean="0">
                <a:solidFill>
                  <a:schemeClr val="accent3">
                    <a:lumMod val="50000"/>
                  </a:schemeClr>
                </a:solidFill>
                <a:latin typeface="Arial" charset="0"/>
              </a:rPr>
              <a:t>teachers</a:t>
            </a:r>
            <a:endParaRPr lang="fr-FR" sz="2500" i="1" dirty="0">
              <a:solidFill>
                <a:schemeClr val="accent3">
                  <a:lumMod val="50000"/>
                </a:schemeClr>
              </a:solidFill>
              <a:latin typeface="Arial" charset="0"/>
            </a:endParaRPr>
          </a:p>
        </p:txBody>
      </p:sp>
      <p:sp>
        <p:nvSpPr>
          <p:cNvPr id="5" name="Espace réservé du numéro de diapositive 4"/>
          <p:cNvSpPr>
            <a:spLocks noGrp="1"/>
          </p:cNvSpPr>
          <p:nvPr>
            <p:ph type="sldNum" sz="quarter" idx="12"/>
          </p:nvPr>
        </p:nvSpPr>
        <p:spPr/>
        <p:txBody>
          <a:bodyPr/>
          <a:lstStyle/>
          <a:p>
            <a:pPr>
              <a:defRPr/>
            </a:pPr>
            <a:fld id="{9AADEFFF-ABE9-0645-B925-C272D77CD3A0}" type="slidenum">
              <a:rPr lang="fr-FR"/>
              <a:pPr>
                <a:defRPr/>
              </a:pPr>
              <a:t>17</a:t>
            </a:fld>
            <a:endParaRPr lang="fr-FR"/>
          </a:p>
        </p:txBody>
      </p:sp>
      <p:pic>
        <p:nvPicPr>
          <p:cNvPr id="12" name="Picture 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00112" y="1633538"/>
            <a:ext cx="7572375" cy="421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563" y="1633538"/>
            <a:ext cx="6832598" cy="4098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5746" y="2358483"/>
            <a:ext cx="1628775"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472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spcBef>
                <a:spcPct val="20000"/>
              </a:spcBef>
            </a:pPr>
            <a:r>
              <a:rPr lang="fr-FR" sz="2500" dirty="0" smtClean="0"/>
              <a:t>Une simulation boursière</a:t>
            </a:r>
            <a:br>
              <a:rPr lang="fr-FR" sz="2500" dirty="0" smtClean="0"/>
            </a:br>
            <a:r>
              <a:rPr lang="fr-FR" sz="2500" i="1" dirty="0" smtClean="0">
                <a:solidFill>
                  <a:schemeClr val="accent3">
                    <a:lumMod val="50000"/>
                  </a:schemeClr>
                </a:solidFill>
                <a:latin typeface="Arial" charset="0"/>
              </a:rPr>
              <a:t>a stock </a:t>
            </a:r>
            <a:r>
              <a:rPr lang="fr-FR" sz="2500" i="1" dirty="0" err="1" smtClean="0">
                <a:solidFill>
                  <a:schemeClr val="accent3">
                    <a:lumMod val="50000"/>
                  </a:schemeClr>
                </a:solidFill>
                <a:latin typeface="Arial" charset="0"/>
              </a:rPr>
              <a:t>market</a:t>
            </a:r>
            <a:r>
              <a:rPr lang="fr-FR" sz="2500" i="1" dirty="0" smtClean="0">
                <a:solidFill>
                  <a:schemeClr val="accent3">
                    <a:lumMod val="50000"/>
                  </a:schemeClr>
                </a:solidFill>
                <a:latin typeface="Arial" charset="0"/>
              </a:rPr>
              <a:t> simulation</a:t>
            </a:r>
            <a:endParaRPr lang="fr-FR" sz="2500" i="1" dirty="0">
              <a:solidFill>
                <a:schemeClr val="accent3">
                  <a:lumMod val="50000"/>
                </a:schemeClr>
              </a:solidFill>
              <a:latin typeface="Arial" charset="0"/>
            </a:endParaRPr>
          </a:p>
        </p:txBody>
      </p:sp>
      <p:sp>
        <p:nvSpPr>
          <p:cNvPr id="5" name="Espace réservé du numéro de diapositive 4"/>
          <p:cNvSpPr>
            <a:spLocks noGrp="1"/>
          </p:cNvSpPr>
          <p:nvPr>
            <p:ph type="sldNum" sz="quarter" idx="12"/>
          </p:nvPr>
        </p:nvSpPr>
        <p:spPr/>
        <p:txBody>
          <a:bodyPr/>
          <a:lstStyle/>
          <a:p>
            <a:pPr>
              <a:defRPr/>
            </a:pPr>
            <a:fld id="{9AADEFFF-ABE9-0645-B925-C272D77CD3A0}" type="slidenum">
              <a:rPr lang="fr-FR"/>
              <a:pPr>
                <a:defRPr/>
              </a:pPr>
              <a:t>18</a:t>
            </a:fld>
            <a:endParaRPr lang="fr-F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00" y="2301446"/>
            <a:ext cx="8484226" cy="3061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63325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spcBef>
                <a:spcPct val="20000"/>
              </a:spcBef>
            </a:pPr>
            <a:r>
              <a:rPr lang="fr-FR" sz="2500" dirty="0" smtClean="0"/>
              <a:t>Des calculateurs financiers</a:t>
            </a:r>
            <a:br>
              <a:rPr lang="fr-FR" sz="2500" dirty="0" smtClean="0"/>
            </a:br>
            <a:r>
              <a:rPr lang="fr-FR" sz="2500" i="1" dirty="0" err="1" smtClean="0">
                <a:solidFill>
                  <a:schemeClr val="accent3">
                    <a:lumMod val="50000"/>
                  </a:schemeClr>
                </a:solidFill>
                <a:latin typeface="Arial" charset="0"/>
              </a:rPr>
              <a:t>financial</a:t>
            </a:r>
            <a:r>
              <a:rPr lang="fr-FR" sz="2500" i="1" dirty="0" smtClean="0">
                <a:solidFill>
                  <a:schemeClr val="accent3">
                    <a:lumMod val="50000"/>
                  </a:schemeClr>
                </a:solidFill>
                <a:latin typeface="Arial" charset="0"/>
              </a:rPr>
              <a:t> </a:t>
            </a:r>
            <a:r>
              <a:rPr lang="fr-FR" sz="2500" i="1" dirty="0" err="1" smtClean="0">
                <a:solidFill>
                  <a:schemeClr val="accent3">
                    <a:lumMod val="50000"/>
                  </a:schemeClr>
                </a:solidFill>
                <a:latin typeface="Arial" charset="0"/>
              </a:rPr>
              <a:t>calculators</a:t>
            </a:r>
            <a:endParaRPr lang="fr-FR" sz="2500" i="1" dirty="0">
              <a:solidFill>
                <a:schemeClr val="accent3">
                  <a:lumMod val="50000"/>
                </a:schemeClr>
              </a:solidFill>
              <a:latin typeface="Arial" charset="0"/>
            </a:endParaRPr>
          </a:p>
        </p:txBody>
      </p:sp>
      <p:sp>
        <p:nvSpPr>
          <p:cNvPr id="5" name="Espace réservé du numéro de diapositive 4"/>
          <p:cNvSpPr>
            <a:spLocks noGrp="1"/>
          </p:cNvSpPr>
          <p:nvPr>
            <p:ph type="sldNum" sz="quarter" idx="12"/>
          </p:nvPr>
        </p:nvSpPr>
        <p:spPr/>
        <p:txBody>
          <a:bodyPr/>
          <a:lstStyle/>
          <a:p>
            <a:pPr>
              <a:defRPr/>
            </a:pPr>
            <a:fld id="{9AADEFFF-ABE9-0645-B925-C272D77CD3A0}" type="slidenum">
              <a:rPr lang="fr-FR"/>
              <a:pPr>
                <a:defRPr/>
              </a:pPr>
              <a:t>19</a:t>
            </a:fld>
            <a:endParaRPr lang="fr-F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31208"/>
            <a:ext cx="6219825"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3054" y="2064608"/>
            <a:ext cx="5638800"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713" y="3042079"/>
            <a:ext cx="5913460" cy="455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2009" y="3497992"/>
            <a:ext cx="4319845" cy="56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429" y="4161267"/>
            <a:ext cx="7695158" cy="781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14451" y="4942703"/>
            <a:ext cx="7147403" cy="671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497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0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500" dirty="0" smtClean="0"/>
              <a:t>AGENDA</a:t>
            </a:r>
            <a:endParaRPr lang="fr-FR" sz="2500" dirty="0"/>
          </a:p>
        </p:txBody>
      </p:sp>
      <p:sp>
        <p:nvSpPr>
          <p:cNvPr id="3" name="Espace réservé du contenu 2"/>
          <p:cNvSpPr>
            <a:spLocks noGrp="1"/>
          </p:cNvSpPr>
          <p:nvPr>
            <p:ph idx="1"/>
          </p:nvPr>
        </p:nvSpPr>
        <p:spPr>
          <a:xfrm>
            <a:off x="543697" y="1547768"/>
            <a:ext cx="3991234" cy="4525963"/>
          </a:xfrm>
        </p:spPr>
        <p:txBody>
          <a:bodyPr/>
          <a:lstStyle/>
          <a:p>
            <a:pPr marL="514350" indent="-514350">
              <a:buAutoNum type="arabicPeriod"/>
            </a:pPr>
            <a:r>
              <a:rPr lang="fr-FR" dirty="0" smtClean="0"/>
              <a:t>L’Autorité des marchés financiers</a:t>
            </a:r>
          </a:p>
          <a:p>
            <a:pPr marL="514350" indent="-514350">
              <a:buAutoNum type="arabicPeriod"/>
            </a:pPr>
            <a:r>
              <a:rPr lang="fr-FR" dirty="0" smtClean="0"/>
              <a:t>L’éducation financière au Québec</a:t>
            </a:r>
          </a:p>
          <a:p>
            <a:pPr marL="514350" indent="-514350">
              <a:buAutoNum type="arabicPeriod"/>
            </a:pPr>
            <a:r>
              <a:rPr lang="fr-FR" dirty="0" smtClean="0"/>
              <a:t>Des outils à portée de main</a:t>
            </a:r>
          </a:p>
        </p:txBody>
      </p:sp>
      <p:sp>
        <p:nvSpPr>
          <p:cNvPr id="5" name="Espace réservé du numéro de diapositive 4"/>
          <p:cNvSpPr>
            <a:spLocks noGrp="1"/>
          </p:cNvSpPr>
          <p:nvPr>
            <p:ph type="sldNum" sz="quarter" idx="12"/>
          </p:nvPr>
        </p:nvSpPr>
        <p:spPr/>
        <p:txBody>
          <a:bodyPr/>
          <a:lstStyle/>
          <a:p>
            <a:pPr>
              <a:defRPr/>
            </a:pPr>
            <a:fld id="{9AADEFFF-ABE9-0645-B925-C272D77CD3A0}" type="slidenum">
              <a:rPr lang="fr-FR"/>
              <a:pPr>
                <a:defRPr/>
              </a:pPr>
              <a:t>2</a:t>
            </a:fld>
            <a:endParaRPr lang="fr-FR"/>
          </a:p>
        </p:txBody>
      </p:sp>
      <p:sp>
        <p:nvSpPr>
          <p:cNvPr id="6" name="Espace réservé du contenu 2"/>
          <p:cNvSpPr txBox="1">
            <a:spLocks/>
          </p:cNvSpPr>
          <p:nvPr/>
        </p:nvSpPr>
        <p:spPr bwMode="auto">
          <a:xfrm>
            <a:off x="4695566" y="1547768"/>
            <a:ext cx="399123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AutoNum type="arabicPeriod"/>
            </a:pPr>
            <a:r>
              <a:rPr lang="fr-FR" i="1" dirty="0" smtClean="0">
                <a:solidFill>
                  <a:schemeClr val="accent3">
                    <a:lumMod val="50000"/>
                  </a:schemeClr>
                </a:solidFill>
              </a:rPr>
              <a:t>The AMF</a:t>
            </a:r>
          </a:p>
          <a:p>
            <a:pPr marL="514350" indent="-514350">
              <a:buAutoNum type="arabicPeriod"/>
            </a:pPr>
            <a:r>
              <a:rPr lang="fr-FR" i="1" dirty="0" smtClean="0">
                <a:solidFill>
                  <a:schemeClr val="accent3">
                    <a:lumMod val="50000"/>
                  </a:schemeClr>
                </a:solidFill>
              </a:rPr>
              <a:t>Financial </a:t>
            </a:r>
            <a:r>
              <a:rPr lang="fr-FR" i="1" dirty="0" err="1" smtClean="0">
                <a:solidFill>
                  <a:schemeClr val="accent3">
                    <a:lumMod val="50000"/>
                  </a:schemeClr>
                </a:solidFill>
              </a:rPr>
              <a:t>education</a:t>
            </a:r>
            <a:r>
              <a:rPr lang="fr-FR" i="1" dirty="0" smtClean="0">
                <a:solidFill>
                  <a:schemeClr val="accent3">
                    <a:lumMod val="50000"/>
                  </a:schemeClr>
                </a:solidFill>
              </a:rPr>
              <a:t> in Québec</a:t>
            </a:r>
          </a:p>
          <a:p>
            <a:pPr marL="514350" indent="-514350">
              <a:buAutoNum type="arabicPeriod"/>
            </a:pPr>
            <a:r>
              <a:rPr lang="fr-FR" i="1" dirty="0" smtClean="0">
                <a:solidFill>
                  <a:schemeClr val="accent3">
                    <a:lumMod val="50000"/>
                  </a:schemeClr>
                </a:solidFill>
              </a:rPr>
              <a:t>Tools for </a:t>
            </a:r>
            <a:r>
              <a:rPr lang="fr-FR" i="1" dirty="0" err="1" smtClean="0">
                <a:solidFill>
                  <a:schemeClr val="accent3">
                    <a:lumMod val="50000"/>
                  </a:schemeClr>
                </a:solidFill>
              </a:rPr>
              <a:t>students</a:t>
            </a:r>
            <a:r>
              <a:rPr lang="fr-FR" i="1" dirty="0" smtClean="0">
                <a:solidFill>
                  <a:schemeClr val="accent3">
                    <a:lumMod val="50000"/>
                  </a:schemeClr>
                </a:solidFill>
              </a:rPr>
              <a:t> at </a:t>
            </a:r>
            <a:r>
              <a:rPr lang="fr-FR" i="1" dirty="0" err="1" smtClean="0">
                <a:solidFill>
                  <a:schemeClr val="accent3">
                    <a:lumMod val="50000"/>
                  </a:schemeClr>
                </a:solidFill>
              </a:rPr>
              <a:t>your</a:t>
            </a:r>
            <a:r>
              <a:rPr lang="fr-FR" i="1" dirty="0" smtClean="0">
                <a:solidFill>
                  <a:schemeClr val="accent3">
                    <a:lumMod val="50000"/>
                  </a:schemeClr>
                </a:solidFill>
              </a:rPr>
              <a:t> </a:t>
            </a:r>
            <a:r>
              <a:rPr lang="fr-FR" i="1" dirty="0" err="1" smtClean="0">
                <a:solidFill>
                  <a:schemeClr val="accent3">
                    <a:lumMod val="50000"/>
                  </a:schemeClr>
                </a:solidFill>
              </a:rPr>
              <a:t>fingertips</a:t>
            </a:r>
            <a:endParaRPr lang="fr-FR" i="1" dirty="0">
              <a:solidFill>
                <a:schemeClr val="accent3">
                  <a:lumMod val="50000"/>
                </a:schemeClr>
              </a:solidFill>
            </a:endParaRPr>
          </a:p>
        </p:txBody>
      </p:sp>
    </p:spTree>
    <p:extLst>
      <p:ext uri="{BB962C8B-B14F-4D97-AF65-F5344CB8AC3E}">
        <p14:creationId xmlns:p14="http://schemas.microsoft.com/office/powerpoint/2010/main" val="14170106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2800" dirty="0" smtClean="0"/>
              <a:t>des publications adaptées pour les jeunes</a:t>
            </a:r>
            <a:br>
              <a:rPr lang="fr-FR" sz="2800" dirty="0" smtClean="0"/>
            </a:br>
            <a:r>
              <a:rPr lang="fr-FR" sz="2700" i="1" dirty="0" smtClean="0">
                <a:solidFill>
                  <a:schemeClr val="accent3">
                    <a:lumMod val="50000"/>
                  </a:schemeClr>
                </a:solidFill>
                <a:latin typeface="Arial" charset="0"/>
              </a:rPr>
              <a:t>publications </a:t>
            </a:r>
            <a:r>
              <a:rPr lang="fr-FR" sz="2700" i="1" dirty="0" err="1" smtClean="0">
                <a:solidFill>
                  <a:schemeClr val="accent3">
                    <a:lumMod val="50000"/>
                  </a:schemeClr>
                </a:solidFill>
                <a:latin typeface="Arial" charset="0"/>
              </a:rPr>
              <a:t>customized</a:t>
            </a:r>
            <a:r>
              <a:rPr lang="fr-FR" sz="2700" i="1" dirty="0" smtClean="0">
                <a:solidFill>
                  <a:schemeClr val="accent3">
                    <a:lumMod val="50000"/>
                  </a:schemeClr>
                </a:solidFill>
                <a:latin typeface="Arial" charset="0"/>
              </a:rPr>
              <a:t> for </a:t>
            </a:r>
            <a:r>
              <a:rPr lang="fr-FR" sz="2700" i="1" dirty="0" err="1" smtClean="0">
                <a:solidFill>
                  <a:schemeClr val="accent3">
                    <a:lumMod val="50000"/>
                  </a:schemeClr>
                </a:solidFill>
                <a:latin typeface="Arial" charset="0"/>
              </a:rPr>
              <a:t>youth</a:t>
            </a:r>
            <a:endParaRPr lang="fr-FR" sz="2700" i="1" dirty="0">
              <a:solidFill>
                <a:schemeClr val="accent3">
                  <a:lumMod val="50000"/>
                </a:schemeClr>
              </a:solidFill>
              <a:latin typeface="Arial" charset="0"/>
            </a:endParaRPr>
          </a:p>
        </p:txBody>
      </p:sp>
      <p:sp>
        <p:nvSpPr>
          <p:cNvPr id="5" name="Espace réservé du numéro de diapositive 4"/>
          <p:cNvSpPr>
            <a:spLocks noGrp="1"/>
          </p:cNvSpPr>
          <p:nvPr>
            <p:ph type="sldNum" sz="quarter" idx="12"/>
          </p:nvPr>
        </p:nvSpPr>
        <p:spPr/>
        <p:txBody>
          <a:bodyPr/>
          <a:lstStyle/>
          <a:p>
            <a:pPr>
              <a:defRPr/>
            </a:pPr>
            <a:fld id="{9AADEFFF-ABE9-0645-B925-C272D77CD3A0}" type="slidenum">
              <a:rPr lang="fr-FR"/>
              <a:pPr>
                <a:defRPr/>
              </a:pPr>
              <a:t>20</a:t>
            </a:fld>
            <a:endParaRPr lang="fr-F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253" y="1210962"/>
            <a:ext cx="2865736" cy="4743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3066" y="1210962"/>
            <a:ext cx="3027791" cy="4703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3573" y="1210962"/>
            <a:ext cx="5147876" cy="4819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435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2800" dirty="0" smtClean="0"/>
              <a:t>Un site web complet sur la consommation</a:t>
            </a:r>
            <a:br>
              <a:rPr lang="fr-FR" sz="2800" dirty="0" smtClean="0"/>
            </a:br>
            <a:r>
              <a:rPr lang="fr-FR" sz="2700" i="1" dirty="0">
                <a:solidFill>
                  <a:schemeClr val="accent3">
                    <a:lumMod val="50000"/>
                  </a:schemeClr>
                </a:solidFill>
                <a:latin typeface="Arial" charset="0"/>
              </a:rPr>
              <a:t>a consumer </a:t>
            </a:r>
            <a:r>
              <a:rPr lang="fr-FR" sz="2700" i="1" dirty="0" err="1" smtClean="0">
                <a:solidFill>
                  <a:schemeClr val="accent3">
                    <a:lumMod val="50000"/>
                  </a:schemeClr>
                </a:solidFill>
                <a:latin typeface="Arial" charset="0"/>
              </a:rPr>
              <a:t>oriented</a:t>
            </a:r>
            <a:r>
              <a:rPr lang="fr-FR" sz="2700" i="1" dirty="0" smtClean="0">
                <a:solidFill>
                  <a:schemeClr val="accent3">
                    <a:lumMod val="50000"/>
                  </a:schemeClr>
                </a:solidFill>
                <a:latin typeface="Arial" charset="0"/>
              </a:rPr>
              <a:t> </a:t>
            </a:r>
            <a:r>
              <a:rPr lang="fr-FR" sz="2700" i="1" dirty="0" err="1" smtClean="0">
                <a:solidFill>
                  <a:schemeClr val="accent3">
                    <a:lumMod val="50000"/>
                  </a:schemeClr>
                </a:solidFill>
                <a:latin typeface="Arial" charset="0"/>
              </a:rPr>
              <a:t>comprehensive</a:t>
            </a:r>
            <a:r>
              <a:rPr lang="fr-FR" sz="2700" i="1" dirty="0" smtClean="0">
                <a:solidFill>
                  <a:schemeClr val="accent3">
                    <a:lumMod val="50000"/>
                  </a:schemeClr>
                </a:solidFill>
                <a:latin typeface="Arial" charset="0"/>
              </a:rPr>
              <a:t> </a:t>
            </a:r>
            <a:r>
              <a:rPr lang="fr-FR" sz="2700" i="1" dirty="0" err="1" smtClean="0">
                <a:solidFill>
                  <a:schemeClr val="accent3">
                    <a:lumMod val="50000"/>
                  </a:schemeClr>
                </a:solidFill>
                <a:latin typeface="Arial" charset="0"/>
              </a:rPr>
              <a:t>website</a:t>
            </a:r>
            <a:endParaRPr lang="fr-FR" sz="2700" i="1" dirty="0">
              <a:solidFill>
                <a:schemeClr val="accent3">
                  <a:lumMod val="50000"/>
                </a:schemeClr>
              </a:solidFill>
              <a:latin typeface="Arial" charset="0"/>
            </a:endParaRPr>
          </a:p>
        </p:txBody>
      </p:sp>
      <p:sp>
        <p:nvSpPr>
          <p:cNvPr id="5" name="Espace réservé du numéro de diapositive 4"/>
          <p:cNvSpPr>
            <a:spLocks noGrp="1"/>
          </p:cNvSpPr>
          <p:nvPr>
            <p:ph type="sldNum" sz="quarter" idx="12"/>
          </p:nvPr>
        </p:nvSpPr>
        <p:spPr/>
        <p:txBody>
          <a:bodyPr/>
          <a:lstStyle/>
          <a:p>
            <a:pPr>
              <a:defRPr/>
            </a:pPr>
            <a:fld id="{9AADEFFF-ABE9-0645-B925-C272D77CD3A0}" type="slidenum">
              <a:rPr lang="fr-FR"/>
              <a:pPr>
                <a:defRPr/>
              </a:pPr>
              <a:t>21</a:t>
            </a:fld>
            <a:endParaRPr lang="fr-F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789" y="1275885"/>
            <a:ext cx="7234881" cy="4651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97003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500" dirty="0" smtClean="0"/>
              <a:t>Un concours pour enseignants</a:t>
            </a:r>
            <a:br>
              <a:rPr lang="fr-FR" sz="2500" dirty="0" smtClean="0"/>
            </a:br>
            <a:r>
              <a:rPr lang="fr-FR" sz="2500" i="1" dirty="0">
                <a:solidFill>
                  <a:schemeClr val="accent3">
                    <a:lumMod val="50000"/>
                  </a:schemeClr>
                </a:solidFill>
                <a:latin typeface="Arial" charset="0"/>
              </a:rPr>
              <a:t>a </a:t>
            </a:r>
            <a:r>
              <a:rPr lang="fr-FR" sz="2500" i="1" dirty="0" err="1">
                <a:solidFill>
                  <a:schemeClr val="accent3">
                    <a:lumMod val="50000"/>
                  </a:schemeClr>
                </a:solidFill>
                <a:latin typeface="Arial" charset="0"/>
              </a:rPr>
              <a:t>contest</a:t>
            </a:r>
            <a:r>
              <a:rPr lang="fr-FR" sz="2500" i="1" dirty="0">
                <a:solidFill>
                  <a:schemeClr val="accent3">
                    <a:lumMod val="50000"/>
                  </a:schemeClr>
                </a:solidFill>
                <a:latin typeface="Arial" charset="0"/>
              </a:rPr>
              <a:t> for </a:t>
            </a:r>
            <a:r>
              <a:rPr lang="fr-FR" sz="2500" i="1" dirty="0" err="1">
                <a:solidFill>
                  <a:schemeClr val="accent3">
                    <a:lumMod val="50000"/>
                  </a:schemeClr>
                </a:solidFill>
                <a:latin typeface="Arial" charset="0"/>
              </a:rPr>
              <a:t>teachers</a:t>
            </a:r>
            <a:endParaRPr lang="fr-FR" sz="2500" i="1" dirty="0">
              <a:solidFill>
                <a:schemeClr val="accent3">
                  <a:lumMod val="50000"/>
                </a:schemeClr>
              </a:solidFill>
              <a:latin typeface="Arial" charset="0"/>
            </a:endParaRPr>
          </a:p>
        </p:txBody>
      </p:sp>
      <p:sp>
        <p:nvSpPr>
          <p:cNvPr id="5" name="Espace réservé du numéro de diapositive 4"/>
          <p:cNvSpPr>
            <a:spLocks noGrp="1"/>
          </p:cNvSpPr>
          <p:nvPr>
            <p:ph type="sldNum" sz="quarter" idx="12"/>
          </p:nvPr>
        </p:nvSpPr>
        <p:spPr/>
        <p:txBody>
          <a:bodyPr/>
          <a:lstStyle/>
          <a:p>
            <a:pPr>
              <a:defRPr/>
            </a:pPr>
            <a:fld id="{9AADEFFF-ABE9-0645-B925-C272D77CD3A0}" type="slidenum">
              <a:rPr lang="fr-FR"/>
              <a:pPr>
                <a:defRPr/>
              </a:pPr>
              <a:t>22</a:t>
            </a:fld>
            <a:endParaRPr lang="fr-F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57181"/>
            <a:ext cx="5529822" cy="366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3142" y="1557181"/>
            <a:ext cx="6133658" cy="366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201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2800" dirty="0" smtClean="0"/>
              <a:t>Demeurez à l’affut</a:t>
            </a:r>
            <a:br>
              <a:rPr lang="fr-FR" sz="2800" dirty="0" smtClean="0"/>
            </a:br>
            <a:r>
              <a:rPr lang="fr-FR" sz="2800" i="1" dirty="0" err="1" smtClean="0">
                <a:solidFill>
                  <a:schemeClr val="accent3">
                    <a:lumMod val="50000"/>
                  </a:schemeClr>
                </a:solidFill>
                <a:latin typeface="Arial" charset="0"/>
              </a:rPr>
              <a:t>Stay</a:t>
            </a:r>
            <a:r>
              <a:rPr lang="fr-FR" sz="2800" i="1" dirty="0" smtClean="0">
                <a:solidFill>
                  <a:schemeClr val="accent3">
                    <a:lumMod val="50000"/>
                  </a:schemeClr>
                </a:solidFill>
                <a:latin typeface="Arial" charset="0"/>
              </a:rPr>
              <a:t> </a:t>
            </a:r>
            <a:r>
              <a:rPr lang="fr-FR" sz="2800" i="1" dirty="0" err="1" smtClean="0">
                <a:solidFill>
                  <a:schemeClr val="accent3">
                    <a:lumMod val="50000"/>
                  </a:schemeClr>
                </a:solidFill>
                <a:latin typeface="Arial" charset="0"/>
              </a:rPr>
              <a:t>updated</a:t>
            </a:r>
            <a:r>
              <a:rPr lang="fr-FR" dirty="0" smtClean="0"/>
              <a:t/>
            </a:r>
            <a:br>
              <a:rPr lang="fr-FR" dirty="0" smtClean="0"/>
            </a:br>
            <a:endParaRPr lang="fr-FR" dirty="0"/>
          </a:p>
        </p:txBody>
      </p:sp>
      <p:sp>
        <p:nvSpPr>
          <p:cNvPr id="3" name="Espace réservé du contenu 2"/>
          <p:cNvSpPr>
            <a:spLocks noGrp="1"/>
          </p:cNvSpPr>
          <p:nvPr>
            <p:ph idx="1"/>
          </p:nvPr>
        </p:nvSpPr>
        <p:spPr>
          <a:xfrm>
            <a:off x="457200" y="1600200"/>
            <a:ext cx="3803301" cy="4525963"/>
          </a:xfrm>
        </p:spPr>
        <p:txBody>
          <a:bodyPr/>
          <a:lstStyle/>
          <a:p>
            <a:endParaRPr lang="fr-FR" dirty="0" smtClean="0"/>
          </a:p>
          <a:p>
            <a:r>
              <a:rPr lang="fr-FR" dirty="0" smtClean="0"/>
              <a:t>Twitter:</a:t>
            </a:r>
          </a:p>
          <a:p>
            <a:r>
              <a:rPr lang="fr-FR" dirty="0" smtClean="0"/>
              <a:t>@</a:t>
            </a:r>
            <a:r>
              <a:rPr lang="fr-FR" dirty="0" err="1" smtClean="0"/>
              <a:t>lautorite</a:t>
            </a:r>
            <a:endParaRPr lang="fr-FR" dirty="0" smtClean="0"/>
          </a:p>
          <a:p>
            <a:r>
              <a:rPr lang="fr-FR" dirty="0" smtClean="0"/>
              <a:t>@</a:t>
            </a:r>
            <a:r>
              <a:rPr lang="fr-FR" dirty="0" err="1" smtClean="0"/>
              <a:t>educfin</a:t>
            </a:r>
            <a:endParaRPr lang="fr-FR" dirty="0" smtClean="0"/>
          </a:p>
          <a:p>
            <a:r>
              <a:rPr lang="fr-FR" dirty="0" smtClean="0"/>
              <a:t>@Valérie/</a:t>
            </a:r>
            <a:r>
              <a:rPr lang="fr-FR" dirty="0" err="1" smtClean="0"/>
              <a:t>Tesaffaires</a:t>
            </a:r>
            <a:endParaRPr lang="fr-FR" dirty="0" smtClean="0"/>
          </a:p>
          <a:p>
            <a:pPr marL="0" indent="0">
              <a:buNone/>
            </a:pPr>
            <a:endParaRPr lang="fr-FR"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4236" y="1600200"/>
            <a:ext cx="1686265" cy="1466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space réservé du contenu 2"/>
          <p:cNvSpPr txBox="1">
            <a:spLocks/>
          </p:cNvSpPr>
          <p:nvPr/>
        </p:nvSpPr>
        <p:spPr bwMode="auto">
          <a:xfrm>
            <a:off x="4669134" y="1740772"/>
            <a:ext cx="38033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FR" dirty="0" smtClean="0"/>
          </a:p>
          <a:p>
            <a:r>
              <a:rPr lang="fr-FR" dirty="0" smtClean="0"/>
              <a:t>Les bonnes questions</a:t>
            </a:r>
          </a:p>
          <a:p>
            <a:r>
              <a:rPr lang="fr-FR" dirty="0" smtClean="0"/>
              <a:t>Tesaffaires.com</a:t>
            </a:r>
          </a:p>
          <a:p>
            <a:r>
              <a:rPr lang="fr-FR" dirty="0" smtClean="0"/>
              <a:t>Réseau des spécialistes en éducation financière</a:t>
            </a:r>
          </a:p>
          <a:p>
            <a:pPr marL="0" indent="0">
              <a:buFont typeface="Arial" charset="0"/>
              <a:buNone/>
            </a:pPr>
            <a:endParaRPr lang="fr-FR" dirty="0"/>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9359" y="1477660"/>
            <a:ext cx="1303075" cy="1321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06374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500" dirty="0" smtClean="0"/>
              <a:t>L’Autorité des marchés financiers</a:t>
            </a:r>
            <a:endParaRPr lang="fr-FR" sz="2500" dirty="0"/>
          </a:p>
        </p:txBody>
      </p:sp>
      <p:sp>
        <p:nvSpPr>
          <p:cNvPr id="3" name="Espace réservé du contenu 2"/>
          <p:cNvSpPr>
            <a:spLocks noGrp="1"/>
          </p:cNvSpPr>
          <p:nvPr>
            <p:ph idx="1"/>
          </p:nvPr>
        </p:nvSpPr>
        <p:spPr>
          <a:xfrm>
            <a:off x="902042" y="1830387"/>
            <a:ext cx="4473147" cy="4525963"/>
          </a:xfrm>
        </p:spPr>
        <p:txBody>
          <a:bodyPr/>
          <a:lstStyle/>
          <a:p>
            <a:pPr marL="0" indent="0">
              <a:buNone/>
            </a:pPr>
            <a:r>
              <a:rPr lang="fr-FR" dirty="0" smtClean="0"/>
              <a:t>Encadrer le secteur financier québécois</a:t>
            </a:r>
            <a:br>
              <a:rPr lang="fr-FR" dirty="0" smtClean="0"/>
            </a:br>
            <a:endParaRPr lang="fr-FR" dirty="0" smtClean="0"/>
          </a:p>
          <a:p>
            <a:pPr marL="0" indent="0">
              <a:buNone/>
            </a:pPr>
            <a:r>
              <a:rPr lang="fr-FR" sz="2800" i="1" dirty="0" err="1" smtClean="0">
                <a:solidFill>
                  <a:schemeClr val="accent3">
                    <a:lumMod val="50000"/>
                  </a:schemeClr>
                </a:solidFill>
              </a:rPr>
              <a:t>Overseing</a:t>
            </a:r>
            <a:r>
              <a:rPr lang="fr-FR" sz="2800" i="1" dirty="0" smtClean="0">
                <a:solidFill>
                  <a:schemeClr val="accent3">
                    <a:lumMod val="50000"/>
                  </a:schemeClr>
                </a:solidFill>
              </a:rPr>
              <a:t> the Québec </a:t>
            </a:r>
            <a:r>
              <a:rPr lang="fr-FR" sz="2800" i="1" dirty="0" err="1" smtClean="0">
                <a:solidFill>
                  <a:schemeClr val="accent3">
                    <a:lumMod val="50000"/>
                  </a:schemeClr>
                </a:solidFill>
              </a:rPr>
              <a:t>financial</a:t>
            </a:r>
            <a:r>
              <a:rPr lang="fr-FR" sz="2800" i="1" dirty="0" smtClean="0">
                <a:solidFill>
                  <a:schemeClr val="accent3">
                    <a:lumMod val="50000"/>
                  </a:schemeClr>
                </a:solidFill>
              </a:rPr>
              <a:t> </a:t>
            </a:r>
            <a:r>
              <a:rPr lang="fr-FR" sz="2800" i="1" dirty="0" err="1" smtClean="0">
                <a:solidFill>
                  <a:schemeClr val="accent3">
                    <a:lumMod val="50000"/>
                  </a:schemeClr>
                </a:solidFill>
              </a:rPr>
              <a:t>sector</a:t>
            </a:r>
            <a:endParaRPr lang="fr-FR" sz="2800" i="1" dirty="0" smtClean="0">
              <a:solidFill>
                <a:schemeClr val="accent3">
                  <a:lumMod val="50000"/>
                </a:schemeClr>
              </a:solidFill>
            </a:endParaRPr>
          </a:p>
        </p:txBody>
      </p:sp>
      <p:sp>
        <p:nvSpPr>
          <p:cNvPr id="5" name="Espace réservé du numéro de diapositive 4"/>
          <p:cNvSpPr>
            <a:spLocks noGrp="1"/>
          </p:cNvSpPr>
          <p:nvPr>
            <p:ph type="sldNum" sz="quarter" idx="12"/>
          </p:nvPr>
        </p:nvSpPr>
        <p:spPr/>
        <p:txBody>
          <a:bodyPr/>
          <a:lstStyle/>
          <a:p>
            <a:pPr>
              <a:defRPr/>
            </a:pPr>
            <a:fld id="{9AADEFFF-ABE9-0645-B925-C272D77CD3A0}" type="slidenum">
              <a:rPr lang="fr-FR"/>
              <a:pPr>
                <a:defRPr/>
              </a:pPr>
              <a:t>3</a:t>
            </a:fld>
            <a:endParaRPr lang="fr-FR"/>
          </a:p>
        </p:txBody>
      </p:sp>
      <p:pic>
        <p:nvPicPr>
          <p:cNvPr id="7" name="Picture 2" descr="\\reso.local\Autorite\SU_Ass_Client_Indem_Distr\Dir_Aff_Public_Comm\Public_Direction\D_Communications\Plan classification\RPC-RelCom\RPC13-Médias sociaux\Photos_AMF_libre de droit\fille_main_shutter_2044453.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6680" y="1643974"/>
            <a:ext cx="2532888"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6425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500" dirty="0" smtClean="0"/>
              <a:t>Secteur financier </a:t>
            </a:r>
            <a:br>
              <a:rPr lang="fr-FR" sz="2500" dirty="0" smtClean="0"/>
            </a:br>
            <a:r>
              <a:rPr lang="fr-FR" sz="2500" i="1" dirty="0" err="1" smtClean="0">
                <a:solidFill>
                  <a:schemeClr val="accent3">
                    <a:lumMod val="50000"/>
                  </a:schemeClr>
                </a:solidFill>
                <a:latin typeface="+mn-lt"/>
              </a:rPr>
              <a:t>financial</a:t>
            </a:r>
            <a:r>
              <a:rPr lang="fr-FR" sz="2500" i="1" dirty="0" smtClean="0">
                <a:solidFill>
                  <a:schemeClr val="accent3">
                    <a:lumMod val="50000"/>
                  </a:schemeClr>
                </a:solidFill>
                <a:latin typeface="+mn-lt"/>
              </a:rPr>
              <a:t> </a:t>
            </a:r>
            <a:r>
              <a:rPr lang="fr-FR" sz="2500" i="1" dirty="0" err="1">
                <a:solidFill>
                  <a:schemeClr val="accent3">
                    <a:lumMod val="50000"/>
                  </a:schemeClr>
                </a:solidFill>
                <a:latin typeface="+mn-lt"/>
              </a:rPr>
              <a:t>sector</a:t>
            </a:r>
            <a:endParaRPr lang="fr-FR" sz="2500" i="1" dirty="0">
              <a:solidFill>
                <a:schemeClr val="accent3">
                  <a:lumMod val="50000"/>
                </a:schemeClr>
              </a:solidFill>
              <a:latin typeface="+mn-lt"/>
            </a:endParaRPr>
          </a:p>
        </p:txBody>
      </p:sp>
      <p:sp>
        <p:nvSpPr>
          <p:cNvPr id="3" name="Espace réservé du contenu 2"/>
          <p:cNvSpPr>
            <a:spLocks noGrp="1"/>
          </p:cNvSpPr>
          <p:nvPr>
            <p:ph idx="1"/>
          </p:nvPr>
        </p:nvSpPr>
        <p:spPr>
          <a:xfrm>
            <a:off x="976184" y="1836565"/>
            <a:ext cx="3472249" cy="4525963"/>
          </a:xfrm>
        </p:spPr>
        <p:txBody>
          <a:bodyPr/>
          <a:lstStyle/>
          <a:p>
            <a:r>
              <a:rPr lang="fr-FR" dirty="0" smtClean="0"/>
              <a:t>Assurance</a:t>
            </a:r>
          </a:p>
          <a:p>
            <a:r>
              <a:rPr lang="fr-FR" dirty="0"/>
              <a:t>Valeurs mobilières</a:t>
            </a:r>
          </a:p>
          <a:p>
            <a:r>
              <a:rPr lang="fr-FR" dirty="0"/>
              <a:t>Institutions de dépôt</a:t>
            </a:r>
          </a:p>
          <a:p>
            <a:r>
              <a:rPr lang="fr-FR" dirty="0"/>
              <a:t>Distribution de produits et services financiers</a:t>
            </a:r>
          </a:p>
        </p:txBody>
      </p:sp>
      <p:sp>
        <p:nvSpPr>
          <p:cNvPr id="5" name="Espace réservé du numéro de diapositive 4"/>
          <p:cNvSpPr>
            <a:spLocks noGrp="1"/>
          </p:cNvSpPr>
          <p:nvPr>
            <p:ph type="sldNum" sz="quarter" idx="12"/>
          </p:nvPr>
        </p:nvSpPr>
        <p:spPr/>
        <p:txBody>
          <a:bodyPr/>
          <a:lstStyle/>
          <a:p>
            <a:pPr>
              <a:defRPr/>
            </a:pPr>
            <a:fld id="{9AADEFFF-ABE9-0645-B925-C272D77CD3A0}" type="slidenum">
              <a:rPr lang="fr-FR"/>
              <a:pPr>
                <a:defRPr/>
              </a:pPr>
              <a:t>4</a:t>
            </a:fld>
            <a:endParaRPr lang="fr-FR"/>
          </a:p>
        </p:txBody>
      </p:sp>
      <p:sp>
        <p:nvSpPr>
          <p:cNvPr id="8" name="Espace réservé du contenu 2"/>
          <p:cNvSpPr txBox="1">
            <a:spLocks/>
          </p:cNvSpPr>
          <p:nvPr/>
        </p:nvSpPr>
        <p:spPr bwMode="auto">
          <a:xfrm>
            <a:off x="4817075" y="1821678"/>
            <a:ext cx="3472249"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i="1" dirty="0" err="1">
                <a:solidFill>
                  <a:schemeClr val="accent3">
                    <a:lumMod val="50000"/>
                  </a:schemeClr>
                </a:solidFill>
              </a:rPr>
              <a:t>Insurance</a:t>
            </a:r>
            <a:endParaRPr lang="fr-FR" i="1" dirty="0">
              <a:solidFill>
                <a:schemeClr val="accent3">
                  <a:lumMod val="50000"/>
                </a:schemeClr>
              </a:solidFill>
            </a:endParaRPr>
          </a:p>
          <a:p>
            <a:r>
              <a:rPr lang="fr-FR" i="1" dirty="0" smtClean="0">
                <a:solidFill>
                  <a:schemeClr val="accent3">
                    <a:lumMod val="50000"/>
                  </a:schemeClr>
                </a:solidFill>
              </a:rPr>
              <a:t>Securities</a:t>
            </a:r>
          </a:p>
          <a:p>
            <a:r>
              <a:rPr lang="fr-FR" i="1" dirty="0" err="1" smtClean="0">
                <a:solidFill>
                  <a:schemeClr val="accent3">
                    <a:lumMod val="50000"/>
                  </a:schemeClr>
                </a:solidFill>
              </a:rPr>
              <a:t>Deposit</a:t>
            </a:r>
            <a:r>
              <a:rPr lang="fr-FR" i="1" dirty="0" smtClean="0">
                <a:solidFill>
                  <a:schemeClr val="accent3">
                    <a:lumMod val="50000"/>
                  </a:schemeClr>
                </a:solidFill>
              </a:rPr>
              <a:t> institutions</a:t>
            </a:r>
          </a:p>
          <a:p>
            <a:r>
              <a:rPr lang="fr-FR" i="1" dirty="0" smtClean="0">
                <a:solidFill>
                  <a:schemeClr val="accent3">
                    <a:lumMod val="50000"/>
                  </a:schemeClr>
                </a:solidFill>
              </a:rPr>
              <a:t>Distribution of </a:t>
            </a:r>
            <a:r>
              <a:rPr lang="fr-FR" i="1" dirty="0" err="1" smtClean="0">
                <a:solidFill>
                  <a:schemeClr val="accent3">
                    <a:lumMod val="50000"/>
                  </a:schemeClr>
                </a:solidFill>
              </a:rPr>
              <a:t>financial</a:t>
            </a:r>
            <a:r>
              <a:rPr lang="fr-FR" i="1" dirty="0" smtClean="0">
                <a:solidFill>
                  <a:schemeClr val="accent3">
                    <a:lumMod val="50000"/>
                  </a:schemeClr>
                </a:solidFill>
              </a:rPr>
              <a:t> </a:t>
            </a:r>
            <a:r>
              <a:rPr lang="fr-FR" i="1" dirty="0" err="1" smtClean="0">
                <a:solidFill>
                  <a:schemeClr val="accent3">
                    <a:lumMod val="50000"/>
                  </a:schemeClr>
                </a:solidFill>
              </a:rPr>
              <a:t>products</a:t>
            </a:r>
            <a:r>
              <a:rPr lang="fr-FR" i="1" dirty="0" smtClean="0">
                <a:solidFill>
                  <a:schemeClr val="accent3">
                    <a:lumMod val="50000"/>
                  </a:schemeClr>
                </a:solidFill>
              </a:rPr>
              <a:t> and services</a:t>
            </a:r>
          </a:p>
        </p:txBody>
      </p:sp>
    </p:spTree>
    <p:extLst>
      <p:ext uri="{BB962C8B-B14F-4D97-AF65-F5344CB8AC3E}">
        <p14:creationId xmlns:p14="http://schemas.microsoft.com/office/powerpoint/2010/main" val="21101163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500" dirty="0" smtClean="0"/>
              <a:t>L’Autorité des marchés financiers</a:t>
            </a:r>
            <a:endParaRPr lang="fr-FR" sz="2500" dirty="0"/>
          </a:p>
        </p:txBody>
      </p:sp>
      <p:sp>
        <p:nvSpPr>
          <p:cNvPr id="3" name="Espace réservé du contenu 2"/>
          <p:cNvSpPr>
            <a:spLocks noGrp="1"/>
          </p:cNvSpPr>
          <p:nvPr>
            <p:ph idx="1"/>
          </p:nvPr>
        </p:nvSpPr>
        <p:spPr>
          <a:xfrm>
            <a:off x="1013254" y="1855787"/>
            <a:ext cx="4602685" cy="4525963"/>
          </a:xfrm>
        </p:spPr>
        <p:txBody>
          <a:bodyPr/>
          <a:lstStyle/>
          <a:p>
            <a:pPr marL="0" indent="0">
              <a:buNone/>
            </a:pPr>
            <a:r>
              <a:rPr lang="fr-FR" dirty="0" smtClean="0"/>
              <a:t>Protéger les consommateurs</a:t>
            </a:r>
            <a:br>
              <a:rPr lang="fr-FR" dirty="0" smtClean="0"/>
            </a:br>
            <a:endParaRPr lang="fr-FR" dirty="0" smtClean="0"/>
          </a:p>
          <a:p>
            <a:pPr marL="0" indent="0">
              <a:buNone/>
            </a:pPr>
            <a:r>
              <a:rPr lang="fr-FR" i="1" dirty="0" err="1">
                <a:solidFill>
                  <a:schemeClr val="accent3">
                    <a:lumMod val="50000"/>
                  </a:schemeClr>
                </a:solidFill>
                <a:latin typeface="Arial" charset="0"/>
              </a:rPr>
              <a:t>Protecting</a:t>
            </a:r>
            <a:r>
              <a:rPr lang="fr-FR" i="1" dirty="0">
                <a:solidFill>
                  <a:schemeClr val="accent3">
                    <a:lumMod val="50000"/>
                  </a:schemeClr>
                </a:solidFill>
                <a:latin typeface="Arial" charset="0"/>
              </a:rPr>
              <a:t> </a:t>
            </a:r>
            <a:r>
              <a:rPr lang="fr-FR" i="1" dirty="0" err="1" smtClean="0">
                <a:solidFill>
                  <a:schemeClr val="accent3">
                    <a:lumMod val="50000"/>
                  </a:schemeClr>
                </a:solidFill>
                <a:latin typeface="Arial" charset="0"/>
              </a:rPr>
              <a:t>consumers</a:t>
            </a:r>
            <a:endParaRPr lang="fr-FR" i="1" dirty="0">
              <a:solidFill>
                <a:schemeClr val="accent3">
                  <a:lumMod val="50000"/>
                </a:schemeClr>
              </a:solidFill>
              <a:latin typeface="Arial" charset="0"/>
            </a:endParaRPr>
          </a:p>
        </p:txBody>
      </p:sp>
      <p:sp>
        <p:nvSpPr>
          <p:cNvPr id="5" name="Espace réservé du numéro de diapositive 4"/>
          <p:cNvSpPr>
            <a:spLocks noGrp="1"/>
          </p:cNvSpPr>
          <p:nvPr>
            <p:ph type="sldNum" sz="quarter" idx="12"/>
          </p:nvPr>
        </p:nvSpPr>
        <p:spPr/>
        <p:txBody>
          <a:bodyPr/>
          <a:lstStyle/>
          <a:p>
            <a:pPr>
              <a:defRPr/>
            </a:pPr>
            <a:fld id="{9AADEFFF-ABE9-0645-B925-C272D77CD3A0}" type="slidenum">
              <a:rPr lang="fr-FR"/>
              <a:pPr>
                <a:defRPr/>
              </a:pPr>
              <a:t>5</a:t>
            </a:fld>
            <a:endParaRPr lang="fr-FR"/>
          </a:p>
        </p:txBody>
      </p:sp>
      <p:pic>
        <p:nvPicPr>
          <p:cNvPr id="2051" name="Picture 3" descr="\\reso.local\Autorite\SU_Ass_Client_Indem_Distr\Dir_Aff_Public_Comm\Public_Direction\D_Communications\Plan classification\RPC-RelCom\RPC13-Médias sociaux\Photos_AMF_libre de droit\femme serieuse_shutter_46707130.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5939" y="1748079"/>
            <a:ext cx="2893922" cy="4224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1187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500" dirty="0" smtClean="0"/>
              <a:t>Protection des consommateurs </a:t>
            </a:r>
            <a:br>
              <a:rPr lang="fr-FR" sz="2500" dirty="0" smtClean="0"/>
            </a:br>
            <a:r>
              <a:rPr lang="fr-FR" sz="2500" i="1" dirty="0" err="1" smtClean="0">
                <a:solidFill>
                  <a:schemeClr val="accent3">
                    <a:lumMod val="50000"/>
                  </a:schemeClr>
                </a:solidFill>
                <a:latin typeface="+mn-lt"/>
              </a:rPr>
              <a:t>consumers</a:t>
            </a:r>
            <a:r>
              <a:rPr lang="fr-FR" sz="2500" i="1" dirty="0" smtClean="0">
                <a:solidFill>
                  <a:schemeClr val="accent3">
                    <a:lumMod val="50000"/>
                  </a:schemeClr>
                </a:solidFill>
                <a:latin typeface="+mn-lt"/>
              </a:rPr>
              <a:t> </a:t>
            </a:r>
            <a:r>
              <a:rPr lang="fr-FR" sz="2500" i="1" dirty="0">
                <a:solidFill>
                  <a:schemeClr val="accent3">
                    <a:lumMod val="50000"/>
                  </a:schemeClr>
                </a:solidFill>
                <a:latin typeface="+mn-lt"/>
              </a:rPr>
              <a:t>protection</a:t>
            </a:r>
          </a:p>
        </p:txBody>
      </p:sp>
      <p:sp>
        <p:nvSpPr>
          <p:cNvPr id="3" name="Espace réservé du contenu 2"/>
          <p:cNvSpPr>
            <a:spLocks noGrp="1"/>
          </p:cNvSpPr>
          <p:nvPr>
            <p:ph idx="1"/>
          </p:nvPr>
        </p:nvSpPr>
        <p:spPr>
          <a:xfrm>
            <a:off x="457200" y="1830387"/>
            <a:ext cx="3908854" cy="4525963"/>
          </a:xfrm>
        </p:spPr>
        <p:txBody>
          <a:bodyPr/>
          <a:lstStyle/>
          <a:p>
            <a:pPr lvl="1">
              <a:buFont typeface="Arial" panose="020B0604020202020204" pitchFamily="34" charset="0"/>
              <a:buChar char="•"/>
            </a:pPr>
            <a:r>
              <a:rPr lang="fr-FR" sz="2800" dirty="0" smtClean="0"/>
              <a:t>Informer de façon neutre et objective</a:t>
            </a:r>
          </a:p>
          <a:p>
            <a:pPr lvl="1">
              <a:buFont typeface="Arial" panose="020B0604020202020204" pitchFamily="34" charset="0"/>
              <a:buChar char="•"/>
            </a:pPr>
            <a:r>
              <a:rPr lang="fr-FR" sz="2800" dirty="0" smtClean="0"/>
              <a:t>Assister en cas de différend</a:t>
            </a:r>
          </a:p>
          <a:p>
            <a:pPr lvl="1">
              <a:buFont typeface="Arial" panose="020B0604020202020204" pitchFamily="34" charset="0"/>
              <a:buChar char="•"/>
            </a:pPr>
            <a:r>
              <a:rPr lang="fr-FR" sz="2800" dirty="0" smtClean="0"/>
              <a:t>Indemniser en cas de fraude</a:t>
            </a:r>
          </a:p>
        </p:txBody>
      </p:sp>
      <p:sp>
        <p:nvSpPr>
          <p:cNvPr id="4" name="Espace réservé de la date 3"/>
          <p:cNvSpPr>
            <a:spLocks noGrp="1"/>
          </p:cNvSpPr>
          <p:nvPr>
            <p:ph type="dt" sz="half" idx="10"/>
          </p:nvPr>
        </p:nvSpPr>
        <p:spPr/>
        <p:txBody>
          <a:bodyPr/>
          <a:lstStyle/>
          <a:p>
            <a:pPr>
              <a:defRPr/>
            </a:pPr>
            <a:fld id="{CB003ED3-8E04-EC4E-B3BA-96B67617057C}" type="datetime3">
              <a:rPr lang="fr-CA"/>
              <a:pPr>
                <a:defRPr/>
              </a:pPr>
              <a:t>18/05/03</a:t>
            </a:fld>
            <a:endParaRPr lang="fr-FR"/>
          </a:p>
        </p:txBody>
      </p:sp>
      <p:sp>
        <p:nvSpPr>
          <p:cNvPr id="5" name="Espace réservé du numéro de diapositive 4"/>
          <p:cNvSpPr>
            <a:spLocks noGrp="1"/>
          </p:cNvSpPr>
          <p:nvPr>
            <p:ph type="sldNum" sz="quarter" idx="12"/>
          </p:nvPr>
        </p:nvSpPr>
        <p:spPr/>
        <p:txBody>
          <a:bodyPr/>
          <a:lstStyle/>
          <a:p>
            <a:pPr>
              <a:defRPr/>
            </a:pPr>
            <a:fld id="{9AADEFFF-ABE9-0645-B925-C272D77CD3A0}" type="slidenum">
              <a:rPr lang="fr-FR"/>
              <a:pPr>
                <a:defRPr/>
              </a:pPr>
              <a:t>6</a:t>
            </a:fld>
            <a:endParaRPr lang="fr-FR"/>
          </a:p>
        </p:txBody>
      </p:sp>
      <p:sp>
        <p:nvSpPr>
          <p:cNvPr id="7" name="Espace réservé du contenu 2"/>
          <p:cNvSpPr txBox="1">
            <a:spLocks/>
          </p:cNvSpPr>
          <p:nvPr/>
        </p:nvSpPr>
        <p:spPr bwMode="auto">
          <a:xfrm>
            <a:off x="4366054" y="1808463"/>
            <a:ext cx="437429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Arial" panose="020B0604020202020204" pitchFamily="34" charset="0"/>
              <a:buChar char="•"/>
            </a:pPr>
            <a:r>
              <a:rPr lang="fr-FR" sz="2800" i="1" dirty="0" err="1" smtClean="0">
                <a:solidFill>
                  <a:schemeClr val="accent3">
                    <a:lumMod val="50000"/>
                  </a:schemeClr>
                </a:solidFill>
                <a:cs typeface="ＭＳ Ｐゴシック" charset="0"/>
              </a:rPr>
              <a:t>Neutral</a:t>
            </a:r>
            <a:r>
              <a:rPr lang="fr-FR" sz="2800" i="1" dirty="0" smtClean="0">
                <a:solidFill>
                  <a:schemeClr val="accent3">
                    <a:lumMod val="50000"/>
                  </a:schemeClr>
                </a:solidFill>
                <a:cs typeface="ＭＳ Ｐゴシック" charset="0"/>
              </a:rPr>
              <a:t> and objective information</a:t>
            </a:r>
            <a:endParaRPr lang="fr-FR" sz="2800" i="1" dirty="0">
              <a:solidFill>
                <a:schemeClr val="accent3">
                  <a:lumMod val="50000"/>
                </a:schemeClr>
              </a:solidFill>
              <a:cs typeface="ＭＳ Ｐゴシック" charset="0"/>
            </a:endParaRPr>
          </a:p>
          <a:p>
            <a:pPr lvl="1">
              <a:buFont typeface="Arial" panose="020B0604020202020204" pitchFamily="34" charset="0"/>
              <a:buChar char="•"/>
            </a:pPr>
            <a:r>
              <a:rPr lang="fr-FR" sz="2800" i="1" dirty="0" smtClean="0">
                <a:solidFill>
                  <a:schemeClr val="accent3">
                    <a:lumMod val="50000"/>
                  </a:schemeClr>
                </a:solidFill>
                <a:cs typeface="ＭＳ Ｐゴシック" charset="0"/>
              </a:rPr>
              <a:t>Assistance in case of a dispute</a:t>
            </a:r>
            <a:endParaRPr lang="fr-FR" sz="2800" i="1" dirty="0">
              <a:solidFill>
                <a:schemeClr val="accent3">
                  <a:lumMod val="50000"/>
                </a:schemeClr>
              </a:solidFill>
              <a:cs typeface="ＭＳ Ｐゴシック" charset="0"/>
            </a:endParaRPr>
          </a:p>
          <a:p>
            <a:pPr lvl="1">
              <a:buFont typeface="Arial" panose="020B0604020202020204" pitchFamily="34" charset="0"/>
              <a:buChar char="•"/>
            </a:pPr>
            <a:r>
              <a:rPr lang="fr-FR" sz="2800" i="1" dirty="0" smtClean="0">
                <a:solidFill>
                  <a:schemeClr val="accent3">
                    <a:lumMod val="50000"/>
                  </a:schemeClr>
                </a:solidFill>
                <a:cs typeface="ＭＳ Ｐゴシック" charset="0"/>
              </a:rPr>
              <a:t>Compensation in case of </a:t>
            </a:r>
            <a:r>
              <a:rPr lang="fr-FR" sz="2800" i="1" dirty="0" err="1" smtClean="0">
                <a:solidFill>
                  <a:schemeClr val="accent3">
                    <a:lumMod val="50000"/>
                  </a:schemeClr>
                </a:solidFill>
                <a:cs typeface="ＭＳ Ｐゴシック" charset="0"/>
              </a:rPr>
              <a:t>fraud</a:t>
            </a:r>
            <a:endParaRPr lang="fr-FR" sz="2800" i="1" dirty="0">
              <a:solidFill>
                <a:schemeClr val="accent3">
                  <a:lumMod val="50000"/>
                </a:schemeClr>
              </a:solidFill>
              <a:cs typeface="ＭＳ Ｐゴシック" charset="0"/>
            </a:endParaRPr>
          </a:p>
        </p:txBody>
      </p:sp>
    </p:spTree>
    <p:extLst>
      <p:ext uri="{BB962C8B-B14F-4D97-AF65-F5344CB8AC3E}">
        <p14:creationId xmlns:p14="http://schemas.microsoft.com/office/powerpoint/2010/main" val="36338248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631639"/>
            <a:ext cx="8229600" cy="1143000"/>
          </a:xfrm>
        </p:spPr>
        <p:txBody>
          <a:bodyPr>
            <a:normAutofit/>
          </a:bodyPr>
          <a:lstStyle/>
          <a:p>
            <a:r>
              <a:rPr lang="fr-CA" sz="2600" dirty="0" smtClean="0"/>
              <a:t> </a:t>
            </a:r>
            <a:r>
              <a:rPr lang="fr-CA" dirty="0"/>
              <a:t/>
            </a:r>
            <a:br>
              <a:rPr lang="fr-CA" dirty="0"/>
            </a:br>
            <a:endParaRPr lang="fr-FR" dirty="0"/>
          </a:p>
        </p:txBody>
      </p:sp>
      <p:sp>
        <p:nvSpPr>
          <p:cNvPr id="3" name="Espace réservé du contenu 2"/>
          <p:cNvSpPr>
            <a:spLocks noGrp="1"/>
          </p:cNvSpPr>
          <p:nvPr>
            <p:ph idx="1"/>
          </p:nvPr>
        </p:nvSpPr>
        <p:spPr/>
        <p:txBody>
          <a:bodyPr/>
          <a:lstStyle/>
          <a:p>
            <a:endParaRPr lang="fr-FR" dirty="0" smtClean="0"/>
          </a:p>
          <a:p>
            <a:pPr marL="0" indent="0">
              <a:buNone/>
            </a:pPr>
            <a:endParaRPr lang="fr-FR" dirty="0"/>
          </a:p>
        </p:txBody>
      </p:sp>
      <p:sp>
        <p:nvSpPr>
          <p:cNvPr id="5" name="Rectangle 4"/>
          <p:cNvSpPr/>
          <p:nvPr/>
        </p:nvSpPr>
        <p:spPr>
          <a:xfrm>
            <a:off x="902042" y="1774639"/>
            <a:ext cx="3892379" cy="2763834"/>
          </a:xfrm>
          <a:prstGeom prst="rect">
            <a:avLst/>
          </a:prstGeom>
        </p:spPr>
        <p:txBody>
          <a:bodyPr wrap="square">
            <a:spAutoFit/>
          </a:bodyPr>
          <a:lstStyle/>
          <a:p>
            <a:pPr>
              <a:spcBef>
                <a:spcPct val="20000"/>
              </a:spcBef>
            </a:pPr>
            <a:r>
              <a:rPr lang="fr-CA" sz="2800" dirty="0" smtClean="0">
                <a:latin typeface="+mn-lt"/>
              </a:rPr>
              <a:t>Stratégie québécoise en éducation financière</a:t>
            </a:r>
            <a:br>
              <a:rPr lang="fr-CA" sz="2800" dirty="0" smtClean="0">
                <a:latin typeface="+mn-lt"/>
              </a:rPr>
            </a:br>
            <a:endParaRPr lang="fr-CA" sz="2800" dirty="0" smtClean="0">
              <a:latin typeface="+mn-lt"/>
            </a:endParaRPr>
          </a:p>
          <a:p>
            <a:pPr>
              <a:spcBef>
                <a:spcPct val="20000"/>
              </a:spcBef>
            </a:pPr>
            <a:r>
              <a:rPr lang="fr-CA" sz="2800" i="1" dirty="0" smtClean="0">
                <a:solidFill>
                  <a:schemeClr val="accent3">
                    <a:lumMod val="50000"/>
                  </a:schemeClr>
                </a:solidFill>
              </a:rPr>
              <a:t>Québec </a:t>
            </a:r>
            <a:r>
              <a:rPr lang="fr-CA" sz="2800" i="1" dirty="0">
                <a:solidFill>
                  <a:schemeClr val="accent3">
                    <a:lumMod val="50000"/>
                  </a:schemeClr>
                </a:solidFill>
              </a:rPr>
              <a:t>F</a:t>
            </a:r>
            <a:r>
              <a:rPr lang="fr-CA" sz="2800" i="1" dirty="0" smtClean="0">
                <a:solidFill>
                  <a:schemeClr val="accent3">
                    <a:lumMod val="50000"/>
                  </a:schemeClr>
                </a:solidFill>
              </a:rPr>
              <a:t>inancial </a:t>
            </a:r>
            <a:r>
              <a:rPr lang="fr-CA" sz="2800" i="1" dirty="0" err="1">
                <a:solidFill>
                  <a:schemeClr val="accent3">
                    <a:lumMod val="50000"/>
                  </a:schemeClr>
                </a:solidFill>
              </a:rPr>
              <a:t>E</a:t>
            </a:r>
            <a:r>
              <a:rPr lang="fr-CA" sz="2800" i="1" dirty="0" err="1" smtClean="0">
                <a:solidFill>
                  <a:schemeClr val="accent3">
                    <a:lumMod val="50000"/>
                  </a:schemeClr>
                </a:solidFill>
              </a:rPr>
              <a:t>ducation</a:t>
            </a:r>
            <a:r>
              <a:rPr lang="fr-CA" sz="2800" i="1" dirty="0" smtClean="0">
                <a:solidFill>
                  <a:schemeClr val="accent3">
                    <a:lumMod val="50000"/>
                  </a:schemeClr>
                </a:solidFill>
              </a:rPr>
              <a:t> </a:t>
            </a:r>
            <a:r>
              <a:rPr lang="fr-CA" sz="2800" i="1" dirty="0" err="1" smtClean="0">
                <a:solidFill>
                  <a:schemeClr val="accent3">
                    <a:lumMod val="50000"/>
                  </a:schemeClr>
                </a:solidFill>
              </a:rPr>
              <a:t>Strategy</a:t>
            </a:r>
            <a:endParaRPr lang="fr-CA" sz="2800" i="1" dirty="0">
              <a:solidFill>
                <a:schemeClr val="accent3">
                  <a:lumMod val="50000"/>
                </a:schemeClr>
              </a:solidFill>
            </a:endParaRPr>
          </a:p>
          <a:p>
            <a:pPr marL="457200" indent="-457200">
              <a:buFontTx/>
              <a:buChar char="-"/>
            </a:pPr>
            <a:endParaRPr lang="fr-CA" sz="28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8497" y="1774638"/>
            <a:ext cx="2993205" cy="3901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r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fontAlgn="base" hangingPunct="1">
              <a:spcBef>
                <a:spcPct val="0"/>
              </a:spcBef>
              <a:spcAft>
                <a:spcPct val="0"/>
              </a:spcAft>
              <a:defRPr sz="3200" b="1" kern="1200" cap="all">
                <a:solidFill>
                  <a:schemeClr val="bg2">
                    <a:lumMod val="50000"/>
                  </a:schemeClr>
                </a:solidFill>
                <a:latin typeface="+mj-lt"/>
                <a:ea typeface="ＭＳ Ｐゴシック" charset="0"/>
                <a:cs typeface="ＭＳ Ｐゴシック" charset="0"/>
              </a:defRPr>
            </a:lvl1pPr>
            <a:lvl2pPr algn="ctr" defTabSz="457200"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6pPr>
            <a:lvl7pPr marL="914400" algn="ctr" defTabSz="457200"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7pPr>
            <a:lvl8pPr marL="1371600" algn="ctr" defTabSz="457200"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8pPr>
            <a:lvl9pPr marL="1828800" algn="ctr" defTabSz="457200"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9pPr>
          </a:lstStyle>
          <a:p>
            <a:r>
              <a:rPr lang="fr-FR" sz="2500" dirty="0" smtClean="0"/>
              <a:t>L’Autorité des marchés financiers</a:t>
            </a:r>
            <a:endParaRPr lang="fr-FR" sz="2500" dirty="0"/>
          </a:p>
        </p:txBody>
      </p:sp>
    </p:spTree>
    <p:extLst>
      <p:ext uri="{BB962C8B-B14F-4D97-AF65-F5344CB8AC3E}">
        <p14:creationId xmlns:p14="http://schemas.microsoft.com/office/powerpoint/2010/main" val="5128024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500" dirty="0" smtClean="0"/>
              <a:t>Pour une meilleure santé financière</a:t>
            </a:r>
            <a:br>
              <a:rPr lang="fr-FR" sz="2500" dirty="0" smtClean="0"/>
            </a:br>
            <a:r>
              <a:rPr lang="fr-FR" sz="2500" i="1" dirty="0" err="1">
                <a:solidFill>
                  <a:schemeClr val="accent3">
                    <a:lumMod val="50000"/>
                  </a:schemeClr>
                </a:solidFill>
                <a:latin typeface="+mn-lt"/>
              </a:rPr>
              <a:t>aiming</a:t>
            </a:r>
            <a:r>
              <a:rPr lang="fr-FR" sz="2500" i="1" dirty="0">
                <a:solidFill>
                  <a:schemeClr val="accent3">
                    <a:lumMod val="50000"/>
                  </a:schemeClr>
                </a:solidFill>
                <a:latin typeface="+mn-lt"/>
              </a:rPr>
              <a:t> for </a:t>
            </a:r>
            <a:r>
              <a:rPr lang="fr-FR" sz="2500" i="1" dirty="0" err="1" smtClean="0">
                <a:solidFill>
                  <a:schemeClr val="accent3">
                    <a:lumMod val="50000"/>
                  </a:schemeClr>
                </a:solidFill>
                <a:latin typeface="+mn-lt"/>
              </a:rPr>
              <a:t>financial</a:t>
            </a:r>
            <a:r>
              <a:rPr lang="fr-FR" sz="2500" i="1" dirty="0" smtClean="0">
                <a:solidFill>
                  <a:schemeClr val="accent3">
                    <a:lumMod val="50000"/>
                  </a:schemeClr>
                </a:solidFill>
                <a:latin typeface="+mn-lt"/>
              </a:rPr>
              <a:t> </a:t>
            </a:r>
            <a:r>
              <a:rPr lang="fr-FR" sz="2500" i="1" dirty="0" err="1" smtClean="0">
                <a:solidFill>
                  <a:schemeClr val="accent3">
                    <a:lumMod val="50000"/>
                  </a:schemeClr>
                </a:solidFill>
                <a:latin typeface="+mn-lt"/>
              </a:rPr>
              <a:t>health</a:t>
            </a:r>
            <a:endParaRPr lang="fr-FR" sz="2500" i="1" dirty="0">
              <a:solidFill>
                <a:schemeClr val="accent3">
                  <a:lumMod val="50000"/>
                </a:schemeClr>
              </a:solidFill>
              <a:latin typeface="+mn-lt"/>
            </a:endParaRPr>
          </a:p>
        </p:txBody>
      </p:sp>
      <p:sp>
        <p:nvSpPr>
          <p:cNvPr id="3" name="Espace réservé du contenu 2"/>
          <p:cNvSpPr>
            <a:spLocks noGrp="1"/>
          </p:cNvSpPr>
          <p:nvPr>
            <p:ph idx="1"/>
          </p:nvPr>
        </p:nvSpPr>
        <p:spPr>
          <a:xfrm>
            <a:off x="457200" y="1799495"/>
            <a:ext cx="5379396" cy="4525963"/>
          </a:xfrm>
        </p:spPr>
        <p:txBody>
          <a:bodyPr/>
          <a:lstStyle/>
          <a:p>
            <a:r>
              <a:rPr lang="fr-FR" dirty="0" smtClean="0"/>
              <a:t>Éduquer les jeunes pour une meilleure santé financière tout au long de leur vie</a:t>
            </a:r>
            <a:br>
              <a:rPr lang="fr-FR" dirty="0" smtClean="0"/>
            </a:br>
            <a:endParaRPr lang="fr-FR" dirty="0" smtClean="0"/>
          </a:p>
          <a:p>
            <a:r>
              <a:rPr lang="fr-FR" i="1" dirty="0" err="1" smtClean="0">
                <a:solidFill>
                  <a:schemeClr val="accent3">
                    <a:lumMod val="50000"/>
                  </a:schemeClr>
                </a:solidFill>
                <a:latin typeface="Arial" charset="0"/>
              </a:rPr>
              <a:t>Educating</a:t>
            </a:r>
            <a:r>
              <a:rPr lang="fr-FR" i="1" dirty="0" smtClean="0">
                <a:solidFill>
                  <a:schemeClr val="accent3">
                    <a:lumMod val="50000"/>
                  </a:schemeClr>
                </a:solidFill>
                <a:latin typeface="Arial" charset="0"/>
              </a:rPr>
              <a:t> </a:t>
            </a:r>
            <a:r>
              <a:rPr lang="fr-FR" i="1" dirty="0" err="1" smtClean="0">
                <a:solidFill>
                  <a:schemeClr val="accent3">
                    <a:lumMod val="50000"/>
                  </a:schemeClr>
                </a:solidFill>
                <a:latin typeface="Arial" charset="0"/>
              </a:rPr>
              <a:t>youth</a:t>
            </a:r>
            <a:r>
              <a:rPr lang="fr-FR" i="1" dirty="0" smtClean="0">
                <a:solidFill>
                  <a:schemeClr val="accent3">
                    <a:lumMod val="50000"/>
                  </a:schemeClr>
                </a:solidFill>
                <a:latin typeface="Arial" charset="0"/>
              </a:rPr>
              <a:t> for </a:t>
            </a:r>
            <a:r>
              <a:rPr lang="fr-FR" i="1" dirty="0" err="1" smtClean="0">
                <a:solidFill>
                  <a:schemeClr val="accent3">
                    <a:lumMod val="50000"/>
                  </a:schemeClr>
                </a:solidFill>
                <a:latin typeface="Arial" charset="0"/>
              </a:rPr>
              <a:t>lifelong</a:t>
            </a:r>
            <a:r>
              <a:rPr lang="fr-FR" i="1" dirty="0" smtClean="0">
                <a:solidFill>
                  <a:schemeClr val="accent3">
                    <a:lumMod val="50000"/>
                  </a:schemeClr>
                </a:solidFill>
                <a:latin typeface="Arial" charset="0"/>
              </a:rPr>
              <a:t> </a:t>
            </a:r>
            <a:r>
              <a:rPr lang="fr-FR" i="1" dirty="0" err="1" smtClean="0">
                <a:solidFill>
                  <a:schemeClr val="accent3">
                    <a:lumMod val="50000"/>
                  </a:schemeClr>
                </a:solidFill>
                <a:latin typeface="Arial" charset="0"/>
              </a:rPr>
              <a:t>financial</a:t>
            </a:r>
            <a:r>
              <a:rPr lang="fr-FR" i="1" dirty="0" smtClean="0">
                <a:solidFill>
                  <a:schemeClr val="accent3">
                    <a:lumMod val="50000"/>
                  </a:schemeClr>
                </a:solidFill>
                <a:latin typeface="Arial" charset="0"/>
              </a:rPr>
              <a:t> </a:t>
            </a:r>
            <a:r>
              <a:rPr lang="fr-FR" i="1" dirty="0" err="1" smtClean="0">
                <a:solidFill>
                  <a:schemeClr val="accent3">
                    <a:lumMod val="50000"/>
                  </a:schemeClr>
                </a:solidFill>
                <a:latin typeface="Arial" charset="0"/>
              </a:rPr>
              <a:t>health</a:t>
            </a:r>
            <a:endParaRPr lang="fr-FR" i="1" dirty="0" smtClean="0">
              <a:solidFill>
                <a:schemeClr val="accent3">
                  <a:lumMod val="50000"/>
                </a:schemeClr>
              </a:solidFill>
              <a:latin typeface="Arial" charset="0"/>
            </a:endParaRPr>
          </a:p>
          <a:p>
            <a:pPr lvl="1">
              <a:buFont typeface="Arial" panose="020B0604020202020204" pitchFamily="34" charset="0"/>
              <a:buChar char="•"/>
            </a:pPr>
            <a:endParaRPr lang="fr-FR" dirty="0"/>
          </a:p>
          <a:p>
            <a:pPr marL="457200" lvl="1" indent="0">
              <a:buNone/>
            </a:pPr>
            <a:endParaRPr lang="fr-FR" dirty="0"/>
          </a:p>
        </p:txBody>
      </p:sp>
      <p:sp>
        <p:nvSpPr>
          <p:cNvPr id="5" name="Espace réservé du numéro de diapositive 4"/>
          <p:cNvSpPr>
            <a:spLocks noGrp="1"/>
          </p:cNvSpPr>
          <p:nvPr>
            <p:ph type="sldNum" sz="quarter" idx="12"/>
          </p:nvPr>
        </p:nvSpPr>
        <p:spPr/>
        <p:txBody>
          <a:bodyPr/>
          <a:lstStyle/>
          <a:p>
            <a:pPr>
              <a:defRPr/>
            </a:pPr>
            <a:fld id="{9AADEFFF-ABE9-0645-B925-C272D77CD3A0}" type="slidenum">
              <a:rPr lang="fr-FR"/>
              <a:pPr>
                <a:defRPr/>
              </a:pPr>
              <a:t>8</a:t>
            </a:fld>
            <a:endParaRPr lang="fr-FR"/>
          </a:p>
        </p:txBody>
      </p:sp>
      <p:pic>
        <p:nvPicPr>
          <p:cNvPr id="3074" name="Picture 2" descr="\\reso.local\Autorite\SU_Ass_Client_Indem_Distr\Dir_Aff_Public_Comm\Public_Direction\D_Communications\Plan classification\RPC-RelCom\RPC13-Médias sociaux\PHOTOS TES AFFAIRES\Jeune fille avec liv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6596" y="1600200"/>
            <a:ext cx="2742548" cy="4112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7582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500" dirty="0" smtClean="0"/>
              <a:t>Les temps ont changé </a:t>
            </a:r>
            <a:br>
              <a:rPr lang="fr-FR" sz="2500" dirty="0" smtClean="0"/>
            </a:br>
            <a:r>
              <a:rPr lang="fr-FR" sz="2500" i="1" dirty="0" smtClean="0">
                <a:solidFill>
                  <a:schemeClr val="accent3">
                    <a:lumMod val="50000"/>
                  </a:schemeClr>
                </a:solidFill>
                <a:latin typeface="+mn-lt"/>
              </a:rPr>
              <a:t>times have </a:t>
            </a:r>
            <a:r>
              <a:rPr lang="fr-FR" sz="2500" i="1" dirty="0" err="1" smtClean="0">
                <a:solidFill>
                  <a:schemeClr val="accent3">
                    <a:lumMod val="50000"/>
                  </a:schemeClr>
                </a:solidFill>
                <a:latin typeface="+mn-lt"/>
              </a:rPr>
              <a:t>changed</a:t>
            </a:r>
            <a:endParaRPr lang="fr-FR" sz="2500" i="1" dirty="0">
              <a:solidFill>
                <a:schemeClr val="accent3">
                  <a:lumMod val="50000"/>
                </a:schemeClr>
              </a:solidFill>
              <a:latin typeface="+mn-lt"/>
            </a:endParaRPr>
          </a:p>
        </p:txBody>
      </p:sp>
      <p:sp>
        <p:nvSpPr>
          <p:cNvPr id="3" name="Espace réservé du contenu 2"/>
          <p:cNvSpPr>
            <a:spLocks noGrp="1"/>
          </p:cNvSpPr>
          <p:nvPr>
            <p:ph idx="1"/>
          </p:nvPr>
        </p:nvSpPr>
        <p:spPr/>
        <p:txBody>
          <a:bodyPr/>
          <a:lstStyle/>
          <a:p>
            <a:pPr marL="0" indent="0">
              <a:buNone/>
            </a:pPr>
            <a:endParaRPr lang="fr-FR" dirty="0" smtClean="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241" y="2213264"/>
            <a:ext cx="7194983" cy="365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261781280"/>
      </p:ext>
    </p:extLst>
  </p:cSld>
  <p:clrMapOvr>
    <a:masterClrMapping/>
  </p:clrMapOvr>
  <p:timing>
    <p:tnLst>
      <p:par>
        <p:cTn id="1" dur="indefinite" restart="never" nodeType="tmRoot"/>
      </p:par>
    </p:tnLst>
  </p:timing>
</p:sld>
</file>

<file path=ppt/theme/theme1.xml><?xml version="1.0" encoding="utf-8"?>
<a:theme xmlns:a="http://schemas.openxmlformats.org/drawingml/2006/main" name="Industries_2">
  <a:themeElements>
    <a:clrScheme name="Couleurs_AMF_2012">
      <a:dk1>
        <a:sysClr val="windowText" lastClr="000000"/>
      </a:dk1>
      <a:lt1>
        <a:sysClr val="window" lastClr="FFFFFF"/>
      </a:lt1>
      <a:dk2>
        <a:srgbClr val="364349"/>
      </a:dk2>
      <a:lt2>
        <a:srgbClr val="C2E1F6"/>
      </a:lt2>
      <a:accent1>
        <a:srgbClr val="8FC3EA"/>
      </a:accent1>
      <a:accent2>
        <a:srgbClr val="56A0D3"/>
      </a:accent2>
      <a:accent3>
        <a:srgbClr val="7AC143"/>
      </a:accent3>
      <a:accent4>
        <a:srgbClr val="5E9732"/>
      </a:accent4>
      <a:accent5>
        <a:srgbClr val="D5A208"/>
      </a:accent5>
      <a:accent6>
        <a:srgbClr val="90999F"/>
      </a:accent6>
      <a:hlink>
        <a:srgbClr val="0080FF"/>
      </a:hlink>
      <a:folHlink>
        <a:srgbClr val="5EAEFF"/>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3BAE2277D5C3140852140B12AAB06BF" ma:contentTypeVersion="1" ma:contentTypeDescription="Crée un document." ma:contentTypeScope="" ma:versionID="a7189c70739a4f4f1963637ca25ff225">
  <xsd:schema xmlns:xsd="http://www.w3.org/2001/XMLSchema" xmlns:xs="http://www.w3.org/2001/XMLSchema" xmlns:p="http://schemas.microsoft.com/office/2006/metadata/properties" xmlns:ns1="http://schemas.microsoft.com/sharepoint/v3" targetNamespace="http://schemas.microsoft.com/office/2006/metadata/properties" ma:root="true" ma:fieldsID="76934d83dd8b822b660624197b906886"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Date de début de planification" ma:description="La colonne de site Date de début de planification est créée par la fonctionnalité de publication. Elle permet de spécifier les date et heure auxquelles cette page apparaîtra la première fois aux visiteurs du site." ma:hidden="true" ma:internalName="PublishingStartDate">
      <xsd:simpleType>
        <xsd:restriction base="dms:Unknown"/>
      </xsd:simpleType>
    </xsd:element>
    <xsd:element name="PublishingExpirationDate" ma:index="9" nillable="true" ma:displayName="Date de fin de planification" ma:description="La colonne de site Date de fin de planification est créée par la fonctionnalité de publication. Elle permet de spécifier les date et heure auxquelles cette page n'apparaîtra plus aux visiteurs du site."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ma:index="10" ma:displayName="Mots clé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23E50F-1E34-46B7-9536-D9EE678D87F8}">
  <ds:schemaRefs>
    <ds:schemaRef ds:uri="http://purl.org/dc/terms/"/>
    <ds:schemaRef ds:uri="http://schemas.microsoft.com/office/infopath/2007/PartnerControls"/>
    <ds:schemaRef ds:uri="http://purl.org/dc/dcmitype/"/>
    <ds:schemaRef ds:uri="http://schemas.microsoft.com/office/2006/documentManagement/types"/>
    <ds:schemaRef ds:uri="http://www.w3.org/XML/1998/namespace"/>
    <ds:schemaRef ds:uri="http://purl.org/dc/elements/1.1/"/>
    <ds:schemaRef ds:uri="http://schemas.openxmlformats.org/package/2006/metadata/core-properties"/>
    <ds:schemaRef ds:uri="http://schemas.microsoft.com/sharepoint/v3"/>
    <ds:schemaRef ds:uri="http://schemas.microsoft.com/office/2006/metadata/properties"/>
  </ds:schemaRefs>
</ds:datastoreItem>
</file>

<file path=customXml/itemProps2.xml><?xml version="1.0" encoding="utf-8"?>
<ds:datastoreItem xmlns:ds="http://schemas.openxmlformats.org/officeDocument/2006/customXml" ds:itemID="{38BBBCC5-50EF-4E6A-857A-800B1C468D00}">
  <ds:schemaRefs>
    <ds:schemaRef ds:uri="http://schemas.microsoft.com/sharepoint/v3/contenttype/forms"/>
  </ds:schemaRefs>
</ds:datastoreItem>
</file>

<file path=customXml/itemProps3.xml><?xml version="1.0" encoding="utf-8"?>
<ds:datastoreItem xmlns:ds="http://schemas.openxmlformats.org/officeDocument/2006/customXml" ds:itemID="{2ED9AED0-FC7C-4523-AD37-F2B00DD2E1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3288</TotalTime>
  <Words>328</Words>
  <Application>Microsoft Office PowerPoint</Application>
  <PresentationFormat>Affichage à l'écran (4:3)</PresentationFormat>
  <Paragraphs>172</Paragraphs>
  <Slides>23</Slides>
  <Notes>23</Notes>
  <HiddenSlides>0</HiddenSlides>
  <MMClips>0</MMClips>
  <ScaleCrop>false</ScaleCrop>
  <HeadingPairs>
    <vt:vector size="4" baseType="variant">
      <vt:variant>
        <vt:lpstr>Thème</vt:lpstr>
      </vt:variant>
      <vt:variant>
        <vt:i4>1</vt:i4>
      </vt:variant>
      <vt:variant>
        <vt:lpstr>Titres des diapositives</vt:lpstr>
      </vt:variant>
      <vt:variant>
        <vt:i4>23</vt:i4>
      </vt:variant>
    </vt:vector>
  </HeadingPairs>
  <TitlesOfParts>
    <vt:vector size="24" baseType="lpstr">
      <vt:lpstr>Industries_2</vt:lpstr>
      <vt:lpstr>L’Éducation financière À la rescousse   Financial education  to the rescue</vt:lpstr>
      <vt:lpstr>AGENDA</vt:lpstr>
      <vt:lpstr>L’Autorité des marchés financiers</vt:lpstr>
      <vt:lpstr>Secteur financier  financial sector</vt:lpstr>
      <vt:lpstr>L’Autorité des marchés financiers</vt:lpstr>
      <vt:lpstr>Protection des consommateurs  consumers protection</vt:lpstr>
      <vt:lpstr>  </vt:lpstr>
      <vt:lpstr>Pour une meilleure santé financière aiming for financial health</vt:lpstr>
      <vt:lpstr>Les temps ont changé  times have changed</vt:lpstr>
      <vt:lpstr>Cours d’éducation financière au secondaire high school financial education program</vt:lpstr>
      <vt:lpstr>Cours d’éducation financière au secondaire high school financial education program</vt:lpstr>
      <vt:lpstr>Des outils à portée de main  financial education tools </vt:lpstr>
      <vt:lpstr> </vt:lpstr>
      <vt:lpstr>Des Situations d’apprentissage learning situations</vt:lpstr>
      <vt:lpstr>Présentation PowerPoint</vt:lpstr>
      <vt:lpstr>Présentation PowerPoint</vt:lpstr>
      <vt:lpstr>Un soutien aux enseignants support for teachers</vt:lpstr>
      <vt:lpstr>Une simulation boursière a stock market simulation</vt:lpstr>
      <vt:lpstr>Des calculateurs financiers financial calculators</vt:lpstr>
      <vt:lpstr>des publications adaptées pour les jeunes publications customized for youth</vt:lpstr>
      <vt:lpstr>Un site web complet sur la consommation a consumer oriented comprehensive website</vt:lpstr>
      <vt:lpstr>Un concours pour enseignants a contest for teachers</vt:lpstr>
      <vt:lpstr>Demeurez à l’affut Stay updated </vt:lpstr>
    </vt:vector>
  </TitlesOfParts>
  <Company>Autorité des marchés financiers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Daniel Caron</dc:creator>
  <cp:keywords>gabarit bleu présentation powerpoint</cp:keywords>
  <cp:lastModifiedBy>Utilisateur Windows</cp:lastModifiedBy>
  <cp:revision>303</cp:revision>
  <cp:lastPrinted>2018-05-03T14:41:11Z</cp:lastPrinted>
  <dcterms:created xsi:type="dcterms:W3CDTF">2013-01-18T16:12:43Z</dcterms:created>
  <dcterms:modified xsi:type="dcterms:W3CDTF">2018-05-03T20:26:04Z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0x010100F3BAE2277D5C3140852140B12AAB06BF</vt:lpwstr>
  </property>
</Properties>
</file>